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15119350" cy="10691813"/>
  <p:notesSz cx="6881813" cy="9661525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308" y="90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7594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570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7478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1912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4660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7304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0124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8301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2009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5826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1933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4B61-CA6C-48F6-BAA5-3808C02D8862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3924-FA7A-48ED-AF47-478DE61E3C6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MSIPCMContentMarking" descr="{&quot;HashCode&quot;:2082987499,&quot;Placement&quot;:&quot;Footer&quot;}">
            <a:extLst>
              <a:ext uri="{FF2B5EF4-FFF2-40B4-BE49-F238E27FC236}">
                <a16:creationId xmlns:a16="http://schemas.microsoft.com/office/drawing/2014/main" id="{938D2E74-AA59-4554-95DB-8943919CF033}"/>
              </a:ext>
            </a:extLst>
          </p:cNvPr>
          <p:cNvSpPr txBox="1"/>
          <p:nvPr userDrawn="1"/>
        </p:nvSpPr>
        <p:spPr>
          <a:xfrm>
            <a:off x="7211162" y="10442615"/>
            <a:ext cx="69702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1766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s://commons.wikimedia.org/wiki/File:Vegetable_Market_in_Nuremberg,_2015.jpg" TargetMode="External"/><Relationship Id="rId7" Type="http://schemas.openxmlformats.org/officeDocument/2006/relationships/hyperlink" Target="https://pxhere.com/de/photo/144881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de.wikipedia.org/wiki/Digitalis_purpurea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hyperlink" Target="http://www.italiainprimapagina.it/latte-formaggi-e-pasta-no-della-commissione-ue-alla-etichetta-di-origin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">
            <a:extLst>
              <a:ext uri="{FF2B5EF4-FFF2-40B4-BE49-F238E27FC236}">
                <a16:creationId xmlns:a16="http://schemas.microsoft.com/office/drawing/2014/main" id="{38DDCE78-CCD1-4FFF-8C42-A9FEA0F3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6" y="1267002"/>
            <a:ext cx="4280030" cy="4137483"/>
          </a:xfrm>
          <a:custGeom>
            <a:avLst/>
            <a:gdLst>
              <a:gd name="connsiteX0" fmla="*/ 0 w 4280030"/>
              <a:gd name="connsiteY0" fmla="*/ 0 h 4137483"/>
              <a:gd name="connsiteX1" fmla="*/ 611433 w 4280030"/>
              <a:gd name="connsiteY1" fmla="*/ 0 h 4137483"/>
              <a:gd name="connsiteX2" fmla="*/ 1137265 w 4280030"/>
              <a:gd name="connsiteY2" fmla="*/ 0 h 4137483"/>
              <a:gd name="connsiteX3" fmla="*/ 1663097 w 4280030"/>
              <a:gd name="connsiteY3" fmla="*/ 0 h 4137483"/>
              <a:gd name="connsiteX4" fmla="*/ 2360131 w 4280030"/>
              <a:gd name="connsiteY4" fmla="*/ 0 h 4137483"/>
              <a:gd name="connsiteX5" fmla="*/ 2843163 w 4280030"/>
              <a:gd name="connsiteY5" fmla="*/ 0 h 4137483"/>
              <a:gd name="connsiteX6" fmla="*/ 3411795 w 4280030"/>
              <a:gd name="connsiteY6" fmla="*/ 0 h 4137483"/>
              <a:gd name="connsiteX7" fmla="*/ 4280030 w 4280030"/>
              <a:gd name="connsiteY7" fmla="*/ 0 h 4137483"/>
              <a:gd name="connsiteX8" fmla="*/ 4280030 w 4280030"/>
              <a:gd name="connsiteY8" fmla="*/ 648206 h 4137483"/>
              <a:gd name="connsiteX9" fmla="*/ 4280030 w 4280030"/>
              <a:gd name="connsiteY9" fmla="*/ 1337786 h 4137483"/>
              <a:gd name="connsiteX10" fmla="*/ 4280030 w 4280030"/>
              <a:gd name="connsiteY10" fmla="*/ 1985992 h 4137483"/>
              <a:gd name="connsiteX11" fmla="*/ 4280030 w 4280030"/>
              <a:gd name="connsiteY11" fmla="*/ 2675572 h 4137483"/>
              <a:gd name="connsiteX12" fmla="*/ 4280030 w 4280030"/>
              <a:gd name="connsiteY12" fmla="*/ 3447902 h 4137483"/>
              <a:gd name="connsiteX13" fmla="*/ 4280030 w 4280030"/>
              <a:gd name="connsiteY13" fmla="*/ 4137483 h 4137483"/>
              <a:gd name="connsiteX14" fmla="*/ 3668597 w 4280030"/>
              <a:gd name="connsiteY14" fmla="*/ 4137483 h 4137483"/>
              <a:gd name="connsiteX15" fmla="*/ 3099965 w 4280030"/>
              <a:gd name="connsiteY15" fmla="*/ 4137483 h 4137483"/>
              <a:gd name="connsiteX16" fmla="*/ 2531332 w 4280030"/>
              <a:gd name="connsiteY16" fmla="*/ 4137483 h 4137483"/>
              <a:gd name="connsiteX17" fmla="*/ 1834299 w 4280030"/>
              <a:gd name="connsiteY17" fmla="*/ 4137483 h 4137483"/>
              <a:gd name="connsiteX18" fmla="*/ 1180065 w 4280030"/>
              <a:gd name="connsiteY18" fmla="*/ 4137483 h 4137483"/>
              <a:gd name="connsiteX19" fmla="*/ 0 w 4280030"/>
              <a:gd name="connsiteY19" fmla="*/ 4137483 h 4137483"/>
              <a:gd name="connsiteX20" fmla="*/ 0 w 4280030"/>
              <a:gd name="connsiteY20" fmla="*/ 3447903 h 4137483"/>
              <a:gd name="connsiteX21" fmla="*/ 0 w 4280030"/>
              <a:gd name="connsiteY21" fmla="*/ 2799697 h 4137483"/>
              <a:gd name="connsiteX22" fmla="*/ 0 w 4280030"/>
              <a:gd name="connsiteY22" fmla="*/ 2192866 h 4137483"/>
              <a:gd name="connsiteX23" fmla="*/ 0 w 4280030"/>
              <a:gd name="connsiteY23" fmla="*/ 1503285 h 4137483"/>
              <a:gd name="connsiteX24" fmla="*/ 0 w 4280030"/>
              <a:gd name="connsiteY24" fmla="*/ 730955 h 4137483"/>
              <a:gd name="connsiteX25" fmla="*/ 0 w 4280030"/>
              <a:gd name="connsiteY25" fmla="*/ 0 h 413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80030" h="4137483" fill="none" extrusionOk="0">
                <a:moveTo>
                  <a:pt x="0" y="0"/>
                </a:moveTo>
                <a:cubicBezTo>
                  <a:pt x="241604" y="16177"/>
                  <a:pt x="455320" y="-8430"/>
                  <a:pt x="611433" y="0"/>
                </a:cubicBezTo>
                <a:cubicBezTo>
                  <a:pt x="767546" y="8430"/>
                  <a:pt x="929519" y="8059"/>
                  <a:pt x="1137265" y="0"/>
                </a:cubicBezTo>
                <a:cubicBezTo>
                  <a:pt x="1345011" y="-8059"/>
                  <a:pt x="1539665" y="18359"/>
                  <a:pt x="1663097" y="0"/>
                </a:cubicBezTo>
                <a:cubicBezTo>
                  <a:pt x="1786529" y="-18359"/>
                  <a:pt x="2139958" y="20285"/>
                  <a:pt x="2360131" y="0"/>
                </a:cubicBezTo>
                <a:cubicBezTo>
                  <a:pt x="2580304" y="-20285"/>
                  <a:pt x="2734444" y="23538"/>
                  <a:pt x="2843163" y="0"/>
                </a:cubicBezTo>
                <a:cubicBezTo>
                  <a:pt x="2951882" y="-23538"/>
                  <a:pt x="3222526" y="-23871"/>
                  <a:pt x="3411795" y="0"/>
                </a:cubicBezTo>
                <a:cubicBezTo>
                  <a:pt x="3601064" y="23871"/>
                  <a:pt x="4015812" y="-8694"/>
                  <a:pt x="4280030" y="0"/>
                </a:cubicBezTo>
                <a:cubicBezTo>
                  <a:pt x="4299047" y="160021"/>
                  <a:pt x="4301461" y="334807"/>
                  <a:pt x="4280030" y="648206"/>
                </a:cubicBezTo>
                <a:cubicBezTo>
                  <a:pt x="4258599" y="961605"/>
                  <a:pt x="4302579" y="1037135"/>
                  <a:pt x="4280030" y="1337786"/>
                </a:cubicBezTo>
                <a:cubicBezTo>
                  <a:pt x="4257481" y="1638437"/>
                  <a:pt x="4255291" y="1803389"/>
                  <a:pt x="4280030" y="1985992"/>
                </a:cubicBezTo>
                <a:cubicBezTo>
                  <a:pt x="4304769" y="2168595"/>
                  <a:pt x="4301779" y="2431800"/>
                  <a:pt x="4280030" y="2675572"/>
                </a:cubicBezTo>
                <a:cubicBezTo>
                  <a:pt x="4258281" y="2919344"/>
                  <a:pt x="4314560" y="3183882"/>
                  <a:pt x="4280030" y="3447902"/>
                </a:cubicBezTo>
                <a:cubicBezTo>
                  <a:pt x="4245501" y="3711922"/>
                  <a:pt x="4311294" y="3911873"/>
                  <a:pt x="4280030" y="4137483"/>
                </a:cubicBezTo>
                <a:cubicBezTo>
                  <a:pt x="4014579" y="4136958"/>
                  <a:pt x="3889921" y="4152879"/>
                  <a:pt x="3668597" y="4137483"/>
                </a:cubicBezTo>
                <a:cubicBezTo>
                  <a:pt x="3447273" y="4122087"/>
                  <a:pt x="3312296" y="4158667"/>
                  <a:pt x="3099965" y="4137483"/>
                </a:cubicBezTo>
                <a:cubicBezTo>
                  <a:pt x="2887634" y="4116299"/>
                  <a:pt x="2756807" y="4114001"/>
                  <a:pt x="2531332" y="4137483"/>
                </a:cubicBezTo>
                <a:cubicBezTo>
                  <a:pt x="2305857" y="4160965"/>
                  <a:pt x="2094290" y="4120121"/>
                  <a:pt x="1834299" y="4137483"/>
                </a:cubicBezTo>
                <a:cubicBezTo>
                  <a:pt x="1574308" y="4154845"/>
                  <a:pt x="1318117" y="4119748"/>
                  <a:pt x="1180065" y="4137483"/>
                </a:cubicBezTo>
                <a:cubicBezTo>
                  <a:pt x="1042013" y="4155218"/>
                  <a:pt x="475482" y="4178472"/>
                  <a:pt x="0" y="4137483"/>
                </a:cubicBezTo>
                <a:cubicBezTo>
                  <a:pt x="25080" y="3822047"/>
                  <a:pt x="-32233" y="3758482"/>
                  <a:pt x="0" y="3447903"/>
                </a:cubicBezTo>
                <a:cubicBezTo>
                  <a:pt x="32233" y="3137324"/>
                  <a:pt x="-6357" y="2975887"/>
                  <a:pt x="0" y="2799697"/>
                </a:cubicBezTo>
                <a:cubicBezTo>
                  <a:pt x="6357" y="2623507"/>
                  <a:pt x="-11270" y="2433096"/>
                  <a:pt x="0" y="2192866"/>
                </a:cubicBezTo>
                <a:cubicBezTo>
                  <a:pt x="11270" y="1952636"/>
                  <a:pt x="-24514" y="1743216"/>
                  <a:pt x="0" y="1503285"/>
                </a:cubicBezTo>
                <a:cubicBezTo>
                  <a:pt x="24514" y="1263354"/>
                  <a:pt x="-29215" y="897683"/>
                  <a:pt x="0" y="730955"/>
                </a:cubicBezTo>
                <a:cubicBezTo>
                  <a:pt x="29215" y="564227"/>
                  <a:pt x="-24484" y="207837"/>
                  <a:pt x="0" y="0"/>
                </a:cubicBezTo>
                <a:close/>
              </a:path>
              <a:path w="4280030" h="4137483" stroke="0" extrusionOk="0">
                <a:moveTo>
                  <a:pt x="0" y="0"/>
                </a:moveTo>
                <a:cubicBezTo>
                  <a:pt x="182263" y="18234"/>
                  <a:pt x="346498" y="25108"/>
                  <a:pt x="525832" y="0"/>
                </a:cubicBezTo>
                <a:cubicBezTo>
                  <a:pt x="705166" y="-25108"/>
                  <a:pt x="860181" y="-6287"/>
                  <a:pt x="1094465" y="0"/>
                </a:cubicBezTo>
                <a:cubicBezTo>
                  <a:pt x="1328749" y="6287"/>
                  <a:pt x="1478567" y="8628"/>
                  <a:pt x="1663097" y="0"/>
                </a:cubicBezTo>
                <a:cubicBezTo>
                  <a:pt x="1847627" y="-8628"/>
                  <a:pt x="1991637" y="-22499"/>
                  <a:pt x="2146129" y="0"/>
                </a:cubicBezTo>
                <a:cubicBezTo>
                  <a:pt x="2300621" y="22499"/>
                  <a:pt x="2504068" y="20688"/>
                  <a:pt x="2671962" y="0"/>
                </a:cubicBezTo>
                <a:cubicBezTo>
                  <a:pt x="2839856" y="-20688"/>
                  <a:pt x="2947915" y="-13181"/>
                  <a:pt x="3197794" y="0"/>
                </a:cubicBezTo>
                <a:cubicBezTo>
                  <a:pt x="3447673" y="13181"/>
                  <a:pt x="3479247" y="3261"/>
                  <a:pt x="3680826" y="0"/>
                </a:cubicBezTo>
                <a:cubicBezTo>
                  <a:pt x="3882405" y="-3261"/>
                  <a:pt x="4022587" y="-8837"/>
                  <a:pt x="4280030" y="0"/>
                </a:cubicBezTo>
                <a:cubicBezTo>
                  <a:pt x="4289124" y="156260"/>
                  <a:pt x="4295453" y="513649"/>
                  <a:pt x="4280030" y="772330"/>
                </a:cubicBezTo>
                <a:cubicBezTo>
                  <a:pt x="4264608" y="1031011"/>
                  <a:pt x="4267713" y="1057504"/>
                  <a:pt x="4280030" y="1337786"/>
                </a:cubicBezTo>
                <a:cubicBezTo>
                  <a:pt x="4292347" y="1618068"/>
                  <a:pt x="4258152" y="1651526"/>
                  <a:pt x="4280030" y="1903242"/>
                </a:cubicBezTo>
                <a:cubicBezTo>
                  <a:pt x="4301908" y="2154958"/>
                  <a:pt x="4302059" y="2263381"/>
                  <a:pt x="4280030" y="2510073"/>
                </a:cubicBezTo>
                <a:cubicBezTo>
                  <a:pt x="4258001" y="2756765"/>
                  <a:pt x="4250731" y="2862229"/>
                  <a:pt x="4280030" y="3158279"/>
                </a:cubicBezTo>
                <a:cubicBezTo>
                  <a:pt x="4309329" y="3454329"/>
                  <a:pt x="4314275" y="3770429"/>
                  <a:pt x="4280030" y="4137483"/>
                </a:cubicBezTo>
                <a:cubicBezTo>
                  <a:pt x="4005134" y="4118224"/>
                  <a:pt x="3929093" y="4111905"/>
                  <a:pt x="3668597" y="4137483"/>
                </a:cubicBezTo>
                <a:cubicBezTo>
                  <a:pt x="3408101" y="4163061"/>
                  <a:pt x="3276627" y="4156873"/>
                  <a:pt x="3014364" y="4137483"/>
                </a:cubicBezTo>
                <a:cubicBezTo>
                  <a:pt x="2752101" y="4118093"/>
                  <a:pt x="2554455" y="4109977"/>
                  <a:pt x="2402931" y="4137483"/>
                </a:cubicBezTo>
                <a:cubicBezTo>
                  <a:pt x="2251407" y="4164989"/>
                  <a:pt x="1994639" y="4139307"/>
                  <a:pt x="1748698" y="4137483"/>
                </a:cubicBezTo>
                <a:cubicBezTo>
                  <a:pt x="1502757" y="4135659"/>
                  <a:pt x="1380553" y="4127277"/>
                  <a:pt x="1180065" y="4137483"/>
                </a:cubicBezTo>
                <a:cubicBezTo>
                  <a:pt x="979577" y="4147689"/>
                  <a:pt x="900969" y="4129133"/>
                  <a:pt x="697033" y="4137483"/>
                </a:cubicBezTo>
                <a:cubicBezTo>
                  <a:pt x="493097" y="4145833"/>
                  <a:pt x="238810" y="4113671"/>
                  <a:pt x="0" y="4137483"/>
                </a:cubicBezTo>
                <a:cubicBezTo>
                  <a:pt x="32787" y="3946966"/>
                  <a:pt x="-26020" y="3589004"/>
                  <a:pt x="0" y="3406528"/>
                </a:cubicBezTo>
                <a:cubicBezTo>
                  <a:pt x="26020" y="3224052"/>
                  <a:pt x="-4181" y="2971660"/>
                  <a:pt x="0" y="2841072"/>
                </a:cubicBezTo>
                <a:cubicBezTo>
                  <a:pt x="4181" y="2710484"/>
                  <a:pt x="11744" y="2401947"/>
                  <a:pt x="0" y="2192866"/>
                </a:cubicBezTo>
                <a:cubicBezTo>
                  <a:pt x="-11744" y="1983785"/>
                  <a:pt x="28573" y="1746990"/>
                  <a:pt x="0" y="1586035"/>
                </a:cubicBezTo>
                <a:cubicBezTo>
                  <a:pt x="-28573" y="1425080"/>
                  <a:pt x="-2155" y="1065578"/>
                  <a:pt x="0" y="813705"/>
                </a:cubicBezTo>
                <a:cubicBezTo>
                  <a:pt x="2155" y="561832"/>
                  <a:pt x="26193" y="170503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36036297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68582" tIns="34291" rIns="68582" bIns="34291" anchor="t" anchorCtr="0" upright="1">
            <a:noAutofit/>
          </a:bodyPr>
          <a:lstStyle/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500" b="1" dirty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Montag, </a:t>
            </a:r>
            <a:r>
              <a:rPr lang="de-DE" sz="1500" b="1" dirty="0" smtClean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01.12. </a:t>
            </a:r>
            <a:r>
              <a:rPr lang="de-DE" sz="1500" b="1" dirty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2025</a:t>
            </a:r>
            <a:endParaRPr lang="de-DE" sz="1500" b="1" dirty="0">
              <a:latin typeface="Rockwell" panose="02060603020205020403" pitchFamily="18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750" dirty="0">
                <a:solidFill>
                  <a:srgbClr val="92D05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65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		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900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35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900" dirty="0">
              <a:latin typeface="Calibri" panose="020F0502020204030204" pitchFamily="34" charset="0"/>
              <a:ea typeface="MS Mincho" panose="020B0400000000000000" pitchFamily="49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b="1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b="1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            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9" name="Grafik 28" descr="Ein Bild, das Marktplatz, Gemüse, verschieden, Vielfalt enthält.&#10;&#10;Automatisch generierte Beschreibung">
            <a:extLst>
              <a:ext uri="{FF2B5EF4-FFF2-40B4-BE49-F238E27FC236}">
                <a16:creationId xmlns:a16="http://schemas.microsoft.com/office/drawing/2014/main" id="{868AD253-BA87-480F-B4A1-26E2505A4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65176" b="28753"/>
          <a:stretch/>
        </p:blipFill>
        <p:spPr>
          <a:xfrm>
            <a:off x="-14513" y="10325289"/>
            <a:ext cx="15133863" cy="369016"/>
          </a:xfrm>
          <a:prstGeom prst="rect">
            <a:avLst/>
          </a:prstGeom>
        </p:spPr>
      </p:pic>
      <p:pic>
        <p:nvPicPr>
          <p:cNvPr id="32" name="Grafik 31" descr="Ein Bild, das Pflanze, Blume, draußen, Orchidee enthält.&#10;&#10;Automatisch generierte Beschreibung">
            <a:extLst>
              <a:ext uri="{FF2B5EF4-FFF2-40B4-BE49-F238E27FC236}">
                <a16:creationId xmlns:a16="http://schemas.microsoft.com/office/drawing/2014/main" id="{2196952D-31C7-4578-9AC9-CA6BA96C80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47508" r="42311"/>
          <a:stretch/>
        </p:blipFill>
        <p:spPr>
          <a:xfrm>
            <a:off x="-14513" y="87245"/>
            <a:ext cx="537510" cy="10238044"/>
          </a:xfrm>
          <a:prstGeom prst="rect">
            <a:avLst/>
          </a:prstGeom>
        </p:spPr>
      </p:pic>
      <p:pic>
        <p:nvPicPr>
          <p:cNvPr id="35" name="Grafik 34" descr="Ein Bild, das Essen, drinnen, Teller, Obst enthält.&#10;&#10;Automatisch generierte Beschreibung">
            <a:extLst>
              <a:ext uri="{FF2B5EF4-FFF2-40B4-BE49-F238E27FC236}">
                <a16:creationId xmlns:a16="http://schemas.microsoft.com/office/drawing/2014/main" id="{4C7E097B-CEC1-4998-AEAE-5AD7EE8CD6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70304" r="19595"/>
          <a:stretch/>
        </p:blipFill>
        <p:spPr>
          <a:xfrm>
            <a:off x="14581839" y="40401"/>
            <a:ext cx="537511" cy="1028488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B91AA21-CC5F-4930-AFC4-923656EC1E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t="85423" b="8665"/>
          <a:stretch/>
        </p:blipFill>
        <p:spPr>
          <a:xfrm>
            <a:off x="-14513" y="0"/>
            <a:ext cx="15119349" cy="343899"/>
          </a:xfrm>
          <a:prstGeom prst="rect">
            <a:avLst/>
          </a:prstGeom>
        </p:spPr>
      </p:pic>
      <p:sp>
        <p:nvSpPr>
          <p:cNvPr id="43" name="Textfeld 2">
            <a:extLst>
              <a:ext uri="{FF2B5EF4-FFF2-40B4-BE49-F238E27FC236}">
                <a16:creationId xmlns:a16="http://schemas.microsoft.com/office/drawing/2014/main" id="{755FBE2D-997A-4B18-B224-C5F742EE5B7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9968795" y="5970044"/>
            <a:ext cx="4321879" cy="4150679"/>
          </a:xfrm>
          <a:custGeom>
            <a:avLst/>
            <a:gdLst>
              <a:gd name="connsiteX0" fmla="*/ 0 w 4321879"/>
              <a:gd name="connsiteY0" fmla="*/ 0 h 4150679"/>
              <a:gd name="connsiteX1" fmla="*/ 703849 w 4321879"/>
              <a:gd name="connsiteY1" fmla="*/ 0 h 4150679"/>
              <a:gd name="connsiteX2" fmla="*/ 1278041 w 4321879"/>
              <a:gd name="connsiteY2" fmla="*/ 0 h 4150679"/>
              <a:gd name="connsiteX3" fmla="*/ 1981890 w 4321879"/>
              <a:gd name="connsiteY3" fmla="*/ 0 h 4150679"/>
              <a:gd name="connsiteX4" fmla="*/ 2469645 w 4321879"/>
              <a:gd name="connsiteY4" fmla="*/ 0 h 4150679"/>
              <a:gd name="connsiteX5" fmla="*/ 3173494 w 4321879"/>
              <a:gd name="connsiteY5" fmla="*/ 0 h 4150679"/>
              <a:gd name="connsiteX6" fmla="*/ 4321879 w 4321879"/>
              <a:gd name="connsiteY6" fmla="*/ 0 h 4150679"/>
              <a:gd name="connsiteX7" fmla="*/ 4321879 w 4321879"/>
              <a:gd name="connsiteY7" fmla="*/ 733287 h 4150679"/>
              <a:gd name="connsiteX8" fmla="*/ 4321879 w 4321879"/>
              <a:gd name="connsiteY8" fmla="*/ 1383560 h 4150679"/>
              <a:gd name="connsiteX9" fmla="*/ 4321879 w 4321879"/>
              <a:gd name="connsiteY9" fmla="*/ 2158353 h 4150679"/>
              <a:gd name="connsiteX10" fmla="*/ 4321879 w 4321879"/>
              <a:gd name="connsiteY10" fmla="*/ 2891640 h 4150679"/>
              <a:gd name="connsiteX11" fmla="*/ 4321879 w 4321879"/>
              <a:gd name="connsiteY11" fmla="*/ 4150679 h 4150679"/>
              <a:gd name="connsiteX12" fmla="*/ 3834124 w 4321879"/>
              <a:gd name="connsiteY12" fmla="*/ 4150679 h 4150679"/>
              <a:gd name="connsiteX13" fmla="*/ 3173494 w 4321879"/>
              <a:gd name="connsiteY13" fmla="*/ 4150679 h 4150679"/>
              <a:gd name="connsiteX14" fmla="*/ 2512864 w 4321879"/>
              <a:gd name="connsiteY14" fmla="*/ 4150679 h 4150679"/>
              <a:gd name="connsiteX15" fmla="*/ 1981890 w 4321879"/>
              <a:gd name="connsiteY15" fmla="*/ 4150679 h 4150679"/>
              <a:gd name="connsiteX16" fmla="*/ 1278041 w 4321879"/>
              <a:gd name="connsiteY16" fmla="*/ 4150679 h 4150679"/>
              <a:gd name="connsiteX17" fmla="*/ 574192 w 4321879"/>
              <a:gd name="connsiteY17" fmla="*/ 4150679 h 4150679"/>
              <a:gd name="connsiteX18" fmla="*/ 0 w 4321879"/>
              <a:gd name="connsiteY18" fmla="*/ 4150679 h 4150679"/>
              <a:gd name="connsiteX19" fmla="*/ 0 w 4321879"/>
              <a:gd name="connsiteY19" fmla="*/ 3583420 h 4150679"/>
              <a:gd name="connsiteX20" fmla="*/ 0 w 4321879"/>
              <a:gd name="connsiteY20" fmla="*/ 2974653 h 4150679"/>
              <a:gd name="connsiteX21" fmla="*/ 0 w 4321879"/>
              <a:gd name="connsiteY21" fmla="*/ 2241367 h 4150679"/>
              <a:gd name="connsiteX22" fmla="*/ 0 w 4321879"/>
              <a:gd name="connsiteY22" fmla="*/ 1674107 h 4150679"/>
              <a:gd name="connsiteX23" fmla="*/ 0 w 4321879"/>
              <a:gd name="connsiteY23" fmla="*/ 1065341 h 4150679"/>
              <a:gd name="connsiteX24" fmla="*/ 0 w 4321879"/>
              <a:gd name="connsiteY24" fmla="*/ 0 h 415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21879" h="4150679" fill="none" extrusionOk="0">
                <a:moveTo>
                  <a:pt x="0" y="0"/>
                </a:moveTo>
                <a:cubicBezTo>
                  <a:pt x="145057" y="13810"/>
                  <a:pt x="510294" y="-31144"/>
                  <a:pt x="703849" y="0"/>
                </a:cubicBezTo>
                <a:cubicBezTo>
                  <a:pt x="897404" y="31144"/>
                  <a:pt x="1051316" y="-13332"/>
                  <a:pt x="1278041" y="0"/>
                </a:cubicBezTo>
                <a:cubicBezTo>
                  <a:pt x="1504766" y="13332"/>
                  <a:pt x="1706122" y="25032"/>
                  <a:pt x="1981890" y="0"/>
                </a:cubicBezTo>
                <a:cubicBezTo>
                  <a:pt x="2257658" y="-25032"/>
                  <a:pt x="2263615" y="12539"/>
                  <a:pt x="2469645" y="0"/>
                </a:cubicBezTo>
                <a:cubicBezTo>
                  <a:pt x="2675675" y="-12539"/>
                  <a:pt x="2991905" y="4376"/>
                  <a:pt x="3173494" y="0"/>
                </a:cubicBezTo>
                <a:cubicBezTo>
                  <a:pt x="3355083" y="-4376"/>
                  <a:pt x="3756821" y="34233"/>
                  <a:pt x="4321879" y="0"/>
                </a:cubicBezTo>
                <a:cubicBezTo>
                  <a:pt x="4289497" y="249386"/>
                  <a:pt x="4347804" y="508916"/>
                  <a:pt x="4321879" y="733287"/>
                </a:cubicBezTo>
                <a:cubicBezTo>
                  <a:pt x="4295954" y="957658"/>
                  <a:pt x="4305303" y="1167386"/>
                  <a:pt x="4321879" y="1383560"/>
                </a:cubicBezTo>
                <a:cubicBezTo>
                  <a:pt x="4338455" y="1599734"/>
                  <a:pt x="4305862" y="1991363"/>
                  <a:pt x="4321879" y="2158353"/>
                </a:cubicBezTo>
                <a:cubicBezTo>
                  <a:pt x="4337896" y="2325343"/>
                  <a:pt x="4286208" y="2607895"/>
                  <a:pt x="4321879" y="2891640"/>
                </a:cubicBezTo>
                <a:cubicBezTo>
                  <a:pt x="4357550" y="3175385"/>
                  <a:pt x="4337942" y="3831784"/>
                  <a:pt x="4321879" y="4150679"/>
                </a:cubicBezTo>
                <a:cubicBezTo>
                  <a:pt x="4110391" y="4144358"/>
                  <a:pt x="3991602" y="4163278"/>
                  <a:pt x="3834124" y="4150679"/>
                </a:cubicBezTo>
                <a:cubicBezTo>
                  <a:pt x="3676646" y="4138080"/>
                  <a:pt x="3462289" y="4160904"/>
                  <a:pt x="3173494" y="4150679"/>
                </a:cubicBezTo>
                <a:cubicBezTo>
                  <a:pt x="2884699" y="4140455"/>
                  <a:pt x="2730027" y="4153684"/>
                  <a:pt x="2512864" y="4150679"/>
                </a:cubicBezTo>
                <a:cubicBezTo>
                  <a:pt x="2295701" y="4147675"/>
                  <a:pt x="2144995" y="4144731"/>
                  <a:pt x="1981890" y="4150679"/>
                </a:cubicBezTo>
                <a:cubicBezTo>
                  <a:pt x="1818785" y="4156627"/>
                  <a:pt x="1605091" y="4184666"/>
                  <a:pt x="1278041" y="4150679"/>
                </a:cubicBezTo>
                <a:cubicBezTo>
                  <a:pt x="950991" y="4116692"/>
                  <a:pt x="749111" y="4137847"/>
                  <a:pt x="574192" y="4150679"/>
                </a:cubicBezTo>
                <a:cubicBezTo>
                  <a:pt x="399273" y="4163511"/>
                  <a:pt x="167570" y="4128949"/>
                  <a:pt x="0" y="4150679"/>
                </a:cubicBezTo>
                <a:cubicBezTo>
                  <a:pt x="-10277" y="3968595"/>
                  <a:pt x="27739" y="3866485"/>
                  <a:pt x="0" y="3583420"/>
                </a:cubicBezTo>
                <a:cubicBezTo>
                  <a:pt x="-27739" y="3300355"/>
                  <a:pt x="-22931" y="3264801"/>
                  <a:pt x="0" y="2974653"/>
                </a:cubicBezTo>
                <a:cubicBezTo>
                  <a:pt x="22931" y="2684505"/>
                  <a:pt x="30846" y="2545279"/>
                  <a:pt x="0" y="2241367"/>
                </a:cubicBezTo>
                <a:cubicBezTo>
                  <a:pt x="-30846" y="1937455"/>
                  <a:pt x="3474" y="1851598"/>
                  <a:pt x="0" y="1674107"/>
                </a:cubicBezTo>
                <a:cubicBezTo>
                  <a:pt x="-3474" y="1496616"/>
                  <a:pt x="24131" y="1187459"/>
                  <a:pt x="0" y="1065341"/>
                </a:cubicBezTo>
                <a:cubicBezTo>
                  <a:pt x="-24131" y="943223"/>
                  <a:pt x="43662" y="467165"/>
                  <a:pt x="0" y="0"/>
                </a:cubicBezTo>
                <a:close/>
              </a:path>
              <a:path w="4321879" h="4150679" stroke="0" extrusionOk="0">
                <a:moveTo>
                  <a:pt x="0" y="0"/>
                </a:moveTo>
                <a:cubicBezTo>
                  <a:pt x="158638" y="19155"/>
                  <a:pt x="388690" y="17998"/>
                  <a:pt x="487755" y="0"/>
                </a:cubicBezTo>
                <a:cubicBezTo>
                  <a:pt x="586820" y="-17998"/>
                  <a:pt x="775745" y="-15670"/>
                  <a:pt x="1018729" y="0"/>
                </a:cubicBezTo>
                <a:cubicBezTo>
                  <a:pt x="1261713" y="15670"/>
                  <a:pt x="1342576" y="-11232"/>
                  <a:pt x="1506484" y="0"/>
                </a:cubicBezTo>
                <a:cubicBezTo>
                  <a:pt x="1670392" y="11232"/>
                  <a:pt x="1973926" y="14441"/>
                  <a:pt x="2123895" y="0"/>
                </a:cubicBezTo>
                <a:cubicBezTo>
                  <a:pt x="2273864" y="-14441"/>
                  <a:pt x="2563467" y="29341"/>
                  <a:pt x="2827744" y="0"/>
                </a:cubicBezTo>
                <a:cubicBezTo>
                  <a:pt x="3092021" y="-29341"/>
                  <a:pt x="3242131" y="5614"/>
                  <a:pt x="3358717" y="0"/>
                </a:cubicBezTo>
                <a:cubicBezTo>
                  <a:pt x="3475303" y="-5614"/>
                  <a:pt x="3936838" y="-34865"/>
                  <a:pt x="4321879" y="0"/>
                </a:cubicBezTo>
                <a:cubicBezTo>
                  <a:pt x="4350034" y="384397"/>
                  <a:pt x="4320631" y="598313"/>
                  <a:pt x="4321879" y="774793"/>
                </a:cubicBezTo>
                <a:cubicBezTo>
                  <a:pt x="4323127" y="951273"/>
                  <a:pt x="4345851" y="1349732"/>
                  <a:pt x="4321879" y="1508080"/>
                </a:cubicBezTo>
                <a:cubicBezTo>
                  <a:pt x="4297907" y="1666428"/>
                  <a:pt x="4330384" y="1933898"/>
                  <a:pt x="4321879" y="2116846"/>
                </a:cubicBezTo>
                <a:cubicBezTo>
                  <a:pt x="4313374" y="2299794"/>
                  <a:pt x="4295638" y="2551755"/>
                  <a:pt x="4321879" y="2891640"/>
                </a:cubicBezTo>
                <a:cubicBezTo>
                  <a:pt x="4348120" y="3231525"/>
                  <a:pt x="4294799" y="3195710"/>
                  <a:pt x="4321879" y="3458899"/>
                </a:cubicBezTo>
                <a:cubicBezTo>
                  <a:pt x="4348959" y="3722088"/>
                  <a:pt x="4355215" y="3937764"/>
                  <a:pt x="4321879" y="4150679"/>
                </a:cubicBezTo>
                <a:cubicBezTo>
                  <a:pt x="4155764" y="4171782"/>
                  <a:pt x="3950933" y="4168338"/>
                  <a:pt x="3790905" y="4150679"/>
                </a:cubicBezTo>
                <a:cubicBezTo>
                  <a:pt x="3630877" y="4133020"/>
                  <a:pt x="3338050" y="4172931"/>
                  <a:pt x="3130275" y="4150679"/>
                </a:cubicBezTo>
                <a:cubicBezTo>
                  <a:pt x="2922500" y="4128428"/>
                  <a:pt x="2790146" y="4129025"/>
                  <a:pt x="2599302" y="4150679"/>
                </a:cubicBezTo>
                <a:cubicBezTo>
                  <a:pt x="2408458" y="4172333"/>
                  <a:pt x="2040508" y="4142015"/>
                  <a:pt x="1895453" y="4150679"/>
                </a:cubicBezTo>
                <a:cubicBezTo>
                  <a:pt x="1750398" y="4159343"/>
                  <a:pt x="1437414" y="4147068"/>
                  <a:pt x="1278041" y="4150679"/>
                </a:cubicBezTo>
                <a:cubicBezTo>
                  <a:pt x="1118668" y="4154290"/>
                  <a:pt x="764951" y="4180218"/>
                  <a:pt x="574192" y="4150679"/>
                </a:cubicBezTo>
                <a:cubicBezTo>
                  <a:pt x="383433" y="4121140"/>
                  <a:pt x="118468" y="4167127"/>
                  <a:pt x="0" y="4150679"/>
                </a:cubicBezTo>
                <a:cubicBezTo>
                  <a:pt x="465" y="4027548"/>
                  <a:pt x="27180" y="3801058"/>
                  <a:pt x="0" y="3583420"/>
                </a:cubicBezTo>
                <a:cubicBezTo>
                  <a:pt x="-27180" y="3365782"/>
                  <a:pt x="-19641" y="3205133"/>
                  <a:pt x="0" y="2933146"/>
                </a:cubicBezTo>
                <a:cubicBezTo>
                  <a:pt x="19641" y="2661159"/>
                  <a:pt x="1716" y="2602387"/>
                  <a:pt x="0" y="2282873"/>
                </a:cubicBezTo>
                <a:cubicBezTo>
                  <a:pt x="-1716" y="1963359"/>
                  <a:pt x="14632" y="1876913"/>
                  <a:pt x="0" y="1674107"/>
                </a:cubicBezTo>
                <a:cubicBezTo>
                  <a:pt x="-14632" y="1471301"/>
                  <a:pt x="-12114" y="1265594"/>
                  <a:pt x="0" y="1023834"/>
                </a:cubicBezTo>
                <a:cubicBezTo>
                  <a:pt x="12114" y="782074"/>
                  <a:pt x="38123" y="491491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30720782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2000" b="1" u="sng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Information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Bei Fragen? Gerne an die Küchenleitung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K. A. Menzel und Team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📞 06233 / 37987-23 oder </a:t>
            </a:r>
            <a:r>
              <a:rPr lang="de-DE" b="1" dirty="0" err="1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catering@zab-frankenthal.de</a:t>
            </a:r>
            <a:r>
              <a:rPr lang="de-DE" b="1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sz="1600" b="1" dirty="0">
              <a:effectLst/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sz="1100" dirty="0">
              <a:effectLst/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6" name="Tabelle 2">
            <a:extLst>
              <a:ext uri="{FF2B5EF4-FFF2-40B4-BE49-F238E27FC236}">
                <a16:creationId xmlns:a16="http://schemas.microsoft.com/office/drawing/2014/main" id="{E53C4C34-914D-4D4D-89B6-F33F43BF4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44226"/>
              </p:ext>
            </p:extLst>
          </p:nvPr>
        </p:nvGraphicFramePr>
        <p:xfrm>
          <a:off x="888588" y="4553037"/>
          <a:ext cx="4136622" cy="86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87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  <a:gridCol w="1378874">
                  <a:extLst>
                    <a:ext uri="{9D8B030D-6E8A-4147-A177-3AD203B41FA5}">
                      <a16:colId xmlns:a16="http://schemas.microsoft.com/office/drawing/2014/main" val="1185375180"/>
                    </a:ext>
                  </a:extLst>
                </a:gridCol>
                <a:gridCol w="1378874">
                  <a:extLst>
                    <a:ext uri="{9D8B030D-6E8A-4147-A177-3AD203B41FA5}">
                      <a16:colId xmlns:a16="http://schemas.microsoft.com/office/drawing/2014/main" val="4270257547"/>
                    </a:ext>
                  </a:extLst>
                </a:gridCol>
              </a:tblGrid>
              <a:tr h="862527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1:I-J-G-F-2-4</a:t>
                      </a:r>
                      <a:r>
                        <a:rPr lang="de-DE" sz="1200" b="1" baseline="0" dirty="0">
                          <a:solidFill>
                            <a:schemeClr val="tx1"/>
                          </a:solidFill>
                        </a:rPr>
                        <a:t> -5-7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2:G-I-7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Dessert:A1-C-G-3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7" name="Tabelle 2">
            <a:extLst>
              <a:ext uri="{FF2B5EF4-FFF2-40B4-BE49-F238E27FC236}">
                <a16:creationId xmlns:a16="http://schemas.microsoft.com/office/drawing/2014/main" id="{999EA0BD-75A6-469A-9FC3-63222A4EB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170008"/>
              </p:ext>
            </p:extLst>
          </p:nvPr>
        </p:nvGraphicFramePr>
        <p:xfrm>
          <a:off x="892755" y="3913164"/>
          <a:ext cx="4136624" cy="63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639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Nachspeise (1-2) 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Bratapfel-Quarkspeise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8" name="Tabelle 2">
            <a:extLst>
              <a:ext uri="{FF2B5EF4-FFF2-40B4-BE49-F238E27FC236}">
                <a16:creationId xmlns:a16="http://schemas.microsoft.com/office/drawing/2014/main" id="{ECD045E5-F99D-49AE-8CBC-B9C80DB5F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89095"/>
              </p:ext>
            </p:extLst>
          </p:nvPr>
        </p:nvGraphicFramePr>
        <p:xfrm>
          <a:off x="892754" y="2680746"/>
          <a:ext cx="4136624" cy="1328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1328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baseline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Veggie</a:t>
                      </a:r>
                      <a:r>
                        <a:rPr lang="de-DE" sz="1600" b="1" u="sng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-Menü </a:t>
                      </a:r>
                      <a:r>
                        <a:rPr lang="de-DE" sz="1600" b="1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(2) </a:t>
                      </a:r>
                      <a:endParaRPr lang="de-DE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Köttbullar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Veggie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-Style in Rahmsoße 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mit Tomate-Gemüsereis, Weißkrautsalat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20" name="Tabelle 2">
            <a:extLst>
              <a:ext uri="{FF2B5EF4-FFF2-40B4-BE49-F238E27FC236}">
                <a16:creationId xmlns:a16="http://schemas.microsoft.com/office/drawing/2014/main" id="{A70A4427-814F-4A6C-BEDC-75AF3EEDB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94465"/>
              </p:ext>
            </p:extLst>
          </p:nvPr>
        </p:nvGraphicFramePr>
        <p:xfrm>
          <a:off x="892754" y="1629180"/>
          <a:ext cx="4136624" cy="112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893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Menü (1) 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Köttbullar (Geflügel) in Rahmsoße mit Tomate-Gemüsereis, Weißkrautsalat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endParaRPr lang="de-DE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A74BBE3C-0D6C-4E67-9426-D34EFDD21087}"/>
              </a:ext>
            </a:extLst>
          </p:cNvPr>
          <p:cNvSpPr txBox="1"/>
          <p:nvPr/>
        </p:nvSpPr>
        <p:spPr>
          <a:xfrm>
            <a:off x="1892301" y="787605"/>
            <a:ext cx="3216405" cy="338554"/>
          </a:xfrm>
          <a:custGeom>
            <a:avLst/>
            <a:gdLst>
              <a:gd name="connsiteX0" fmla="*/ 0 w 3216405"/>
              <a:gd name="connsiteY0" fmla="*/ 0 h 338554"/>
              <a:gd name="connsiteX1" fmla="*/ 643281 w 3216405"/>
              <a:gd name="connsiteY1" fmla="*/ 0 h 338554"/>
              <a:gd name="connsiteX2" fmla="*/ 1350890 w 3216405"/>
              <a:gd name="connsiteY2" fmla="*/ 0 h 338554"/>
              <a:gd name="connsiteX3" fmla="*/ 1962007 w 3216405"/>
              <a:gd name="connsiteY3" fmla="*/ 0 h 338554"/>
              <a:gd name="connsiteX4" fmla="*/ 2605288 w 3216405"/>
              <a:gd name="connsiteY4" fmla="*/ 0 h 338554"/>
              <a:gd name="connsiteX5" fmla="*/ 3216405 w 3216405"/>
              <a:gd name="connsiteY5" fmla="*/ 0 h 338554"/>
              <a:gd name="connsiteX6" fmla="*/ 3216405 w 3216405"/>
              <a:gd name="connsiteY6" fmla="*/ 338554 h 338554"/>
              <a:gd name="connsiteX7" fmla="*/ 2573124 w 3216405"/>
              <a:gd name="connsiteY7" fmla="*/ 338554 h 338554"/>
              <a:gd name="connsiteX8" fmla="*/ 1865515 w 3216405"/>
              <a:gd name="connsiteY8" fmla="*/ 338554 h 338554"/>
              <a:gd name="connsiteX9" fmla="*/ 1157906 w 3216405"/>
              <a:gd name="connsiteY9" fmla="*/ 338554 h 338554"/>
              <a:gd name="connsiteX10" fmla="*/ 0 w 3216405"/>
              <a:gd name="connsiteY10" fmla="*/ 338554 h 338554"/>
              <a:gd name="connsiteX11" fmla="*/ 0 w 3216405"/>
              <a:gd name="connsiteY11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6405" h="338554" fill="none" extrusionOk="0">
                <a:moveTo>
                  <a:pt x="0" y="0"/>
                </a:moveTo>
                <a:cubicBezTo>
                  <a:pt x="167180" y="2739"/>
                  <a:pt x="427917" y="27673"/>
                  <a:pt x="643281" y="0"/>
                </a:cubicBezTo>
                <a:cubicBezTo>
                  <a:pt x="858645" y="-27673"/>
                  <a:pt x="1149963" y="-9592"/>
                  <a:pt x="1350890" y="0"/>
                </a:cubicBezTo>
                <a:cubicBezTo>
                  <a:pt x="1551817" y="9592"/>
                  <a:pt x="1808754" y="-15531"/>
                  <a:pt x="1962007" y="0"/>
                </a:cubicBezTo>
                <a:cubicBezTo>
                  <a:pt x="2115260" y="15531"/>
                  <a:pt x="2348947" y="-20192"/>
                  <a:pt x="2605288" y="0"/>
                </a:cubicBezTo>
                <a:cubicBezTo>
                  <a:pt x="2861629" y="20192"/>
                  <a:pt x="2911388" y="-16999"/>
                  <a:pt x="3216405" y="0"/>
                </a:cubicBezTo>
                <a:cubicBezTo>
                  <a:pt x="3209865" y="147475"/>
                  <a:pt x="3207381" y="270731"/>
                  <a:pt x="3216405" y="338554"/>
                </a:cubicBezTo>
                <a:cubicBezTo>
                  <a:pt x="3051562" y="368617"/>
                  <a:pt x="2830360" y="329029"/>
                  <a:pt x="2573124" y="338554"/>
                </a:cubicBezTo>
                <a:cubicBezTo>
                  <a:pt x="2315888" y="348079"/>
                  <a:pt x="2040138" y="327176"/>
                  <a:pt x="1865515" y="338554"/>
                </a:cubicBezTo>
                <a:cubicBezTo>
                  <a:pt x="1690892" y="349932"/>
                  <a:pt x="1459044" y="323578"/>
                  <a:pt x="1157906" y="338554"/>
                </a:cubicBezTo>
                <a:cubicBezTo>
                  <a:pt x="856768" y="353530"/>
                  <a:pt x="538652" y="321274"/>
                  <a:pt x="0" y="338554"/>
                </a:cubicBezTo>
                <a:cubicBezTo>
                  <a:pt x="-2729" y="234146"/>
                  <a:pt x="-11364" y="69734"/>
                  <a:pt x="0" y="0"/>
                </a:cubicBezTo>
                <a:close/>
              </a:path>
              <a:path w="3216405" h="338554" stroke="0" extrusionOk="0">
                <a:moveTo>
                  <a:pt x="0" y="0"/>
                </a:moveTo>
                <a:cubicBezTo>
                  <a:pt x="214667" y="4987"/>
                  <a:pt x="446692" y="-8668"/>
                  <a:pt x="578953" y="0"/>
                </a:cubicBezTo>
                <a:cubicBezTo>
                  <a:pt x="711214" y="8668"/>
                  <a:pt x="960516" y="1631"/>
                  <a:pt x="1190070" y="0"/>
                </a:cubicBezTo>
                <a:cubicBezTo>
                  <a:pt x="1419624" y="-1631"/>
                  <a:pt x="1498390" y="16076"/>
                  <a:pt x="1736859" y="0"/>
                </a:cubicBezTo>
                <a:cubicBezTo>
                  <a:pt x="1975328" y="-16076"/>
                  <a:pt x="2096924" y="14653"/>
                  <a:pt x="2347976" y="0"/>
                </a:cubicBezTo>
                <a:cubicBezTo>
                  <a:pt x="2599028" y="-14653"/>
                  <a:pt x="2920203" y="42947"/>
                  <a:pt x="3216405" y="0"/>
                </a:cubicBezTo>
                <a:cubicBezTo>
                  <a:pt x="3218590" y="140403"/>
                  <a:pt x="3216046" y="205264"/>
                  <a:pt x="3216405" y="338554"/>
                </a:cubicBezTo>
                <a:cubicBezTo>
                  <a:pt x="3024058" y="364848"/>
                  <a:pt x="2687489" y="320944"/>
                  <a:pt x="2508796" y="338554"/>
                </a:cubicBezTo>
                <a:cubicBezTo>
                  <a:pt x="2330103" y="356164"/>
                  <a:pt x="2204803" y="329782"/>
                  <a:pt x="1962007" y="338554"/>
                </a:cubicBezTo>
                <a:cubicBezTo>
                  <a:pt x="1719211" y="347326"/>
                  <a:pt x="1628854" y="360521"/>
                  <a:pt x="1350890" y="338554"/>
                </a:cubicBezTo>
                <a:cubicBezTo>
                  <a:pt x="1072926" y="316587"/>
                  <a:pt x="819037" y="315352"/>
                  <a:pt x="643281" y="338554"/>
                </a:cubicBezTo>
                <a:cubicBezTo>
                  <a:pt x="467525" y="361756"/>
                  <a:pt x="139473" y="337404"/>
                  <a:pt x="0" y="338554"/>
                </a:cubicBezTo>
                <a:cubicBezTo>
                  <a:pt x="10925" y="184092"/>
                  <a:pt x="9364" y="10015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34166020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Rockwell" panose="02060603020205020403" pitchFamily="18" charset="0"/>
              </a:rPr>
              <a:t>vom </a:t>
            </a:r>
            <a:r>
              <a:rPr lang="de-DE" sz="1600" dirty="0" smtClean="0">
                <a:latin typeface="Rockwell" panose="02060603020205020403" pitchFamily="18" charset="0"/>
              </a:rPr>
              <a:t>01.12.2025 </a:t>
            </a:r>
            <a:r>
              <a:rPr lang="de-DE" sz="1600" dirty="0">
                <a:latin typeface="Rockwell" panose="02060603020205020403" pitchFamily="18" charset="0"/>
              </a:rPr>
              <a:t>bis </a:t>
            </a:r>
            <a:r>
              <a:rPr lang="de-DE" sz="1600" dirty="0" smtClean="0">
                <a:latin typeface="Rockwell" panose="02060603020205020403" pitchFamily="18" charset="0"/>
              </a:rPr>
              <a:t>05.12.2025</a:t>
            </a:r>
            <a:endParaRPr lang="de-DE" sz="1600" dirty="0">
              <a:latin typeface="Rockwell" panose="02060603020205020403" pitchFamily="18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21562D4-FCF1-44A2-81B1-0787B5680EF6}"/>
              </a:ext>
            </a:extLst>
          </p:cNvPr>
          <p:cNvSpPr txBox="1"/>
          <p:nvPr/>
        </p:nvSpPr>
        <p:spPr>
          <a:xfrm>
            <a:off x="828676" y="773833"/>
            <a:ext cx="910908" cy="369332"/>
          </a:xfrm>
          <a:custGeom>
            <a:avLst/>
            <a:gdLst>
              <a:gd name="connsiteX0" fmla="*/ 0 w 910908"/>
              <a:gd name="connsiteY0" fmla="*/ 0 h 369332"/>
              <a:gd name="connsiteX1" fmla="*/ 473672 w 910908"/>
              <a:gd name="connsiteY1" fmla="*/ 0 h 369332"/>
              <a:gd name="connsiteX2" fmla="*/ 910908 w 910908"/>
              <a:gd name="connsiteY2" fmla="*/ 0 h 369332"/>
              <a:gd name="connsiteX3" fmla="*/ 910908 w 910908"/>
              <a:gd name="connsiteY3" fmla="*/ 369332 h 369332"/>
              <a:gd name="connsiteX4" fmla="*/ 473672 w 910908"/>
              <a:gd name="connsiteY4" fmla="*/ 369332 h 369332"/>
              <a:gd name="connsiteX5" fmla="*/ 0 w 910908"/>
              <a:gd name="connsiteY5" fmla="*/ 369332 h 369332"/>
              <a:gd name="connsiteX6" fmla="*/ 0 w 91090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908" h="369332" fill="none" extrusionOk="0">
                <a:moveTo>
                  <a:pt x="0" y="0"/>
                </a:moveTo>
                <a:cubicBezTo>
                  <a:pt x="231880" y="2030"/>
                  <a:pt x="237494" y="-20784"/>
                  <a:pt x="473672" y="0"/>
                </a:cubicBezTo>
                <a:cubicBezTo>
                  <a:pt x="709850" y="20784"/>
                  <a:pt x="790538" y="-18135"/>
                  <a:pt x="910908" y="0"/>
                </a:cubicBezTo>
                <a:cubicBezTo>
                  <a:pt x="914135" y="142870"/>
                  <a:pt x="919901" y="259502"/>
                  <a:pt x="910908" y="369332"/>
                </a:cubicBezTo>
                <a:cubicBezTo>
                  <a:pt x="799983" y="355672"/>
                  <a:pt x="668556" y="384311"/>
                  <a:pt x="473672" y="369332"/>
                </a:cubicBezTo>
                <a:cubicBezTo>
                  <a:pt x="278788" y="354353"/>
                  <a:pt x="178974" y="388638"/>
                  <a:pt x="0" y="369332"/>
                </a:cubicBezTo>
                <a:cubicBezTo>
                  <a:pt x="-16586" y="292197"/>
                  <a:pt x="-5030" y="134132"/>
                  <a:pt x="0" y="0"/>
                </a:cubicBezTo>
                <a:close/>
              </a:path>
              <a:path w="910908" h="369332" stroke="0" extrusionOk="0">
                <a:moveTo>
                  <a:pt x="0" y="0"/>
                </a:moveTo>
                <a:cubicBezTo>
                  <a:pt x="128252" y="13028"/>
                  <a:pt x="245168" y="-9058"/>
                  <a:pt x="437236" y="0"/>
                </a:cubicBezTo>
                <a:cubicBezTo>
                  <a:pt x="629304" y="9058"/>
                  <a:pt x="765719" y="19424"/>
                  <a:pt x="910908" y="0"/>
                </a:cubicBezTo>
                <a:cubicBezTo>
                  <a:pt x="909317" y="91503"/>
                  <a:pt x="893272" y="185047"/>
                  <a:pt x="910908" y="369332"/>
                </a:cubicBezTo>
                <a:cubicBezTo>
                  <a:pt x="803457" y="390082"/>
                  <a:pt x="653483" y="390447"/>
                  <a:pt x="473672" y="369332"/>
                </a:cubicBezTo>
                <a:cubicBezTo>
                  <a:pt x="293861" y="348217"/>
                  <a:pt x="141421" y="382407"/>
                  <a:pt x="0" y="369332"/>
                </a:cubicBezTo>
                <a:cubicBezTo>
                  <a:pt x="6160" y="194300"/>
                  <a:pt x="1591" y="8906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34166020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latin typeface="Rockwell" panose="02060603020205020403" pitchFamily="18" charset="0"/>
              </a:rPr>
              <a:t>KW </a:t>
            </a:r>
            <a:r>
              <a:rPr lang="de-DE" b="1" dirty="0" smtClean="0">
                <a:latin typeface="Rockwell" panose="02060603020205020403" pitchFamily="18" charset="0"/>
              </a:rPr>
              <a:t>49</a:t>
            </a:r>
            <a:endParaRPr lang="de-DE" b="1" dirty="0">
              <a:latin typeface="Rockwell" panose="02060603020205020403" pitchFamily="18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CA10CA0-EBD8-4416-BC34-39558AA316FA}"/>
              </a:ext>
            </a:extLst>
          </p:cNvPr>
          <p:cNvSpPr txBox="1"/>
          <p:nvPr/>
        </p:nvSpPr>
        <p:spPr>
          <a:xfrm>
            <a:off x="5399871" y="789222"/>
            <a:ext cx="8890803" cy="338554"/>
          </a:xfrm>
          <a:custGeom>
            <a:avLst/>
            <a:gdLst>
              <a:gd name="connsiteX0" fmla="*/ 0 w 8890803"/>
              <a:gd name="connsiteY0" fmla="*/ 0 h 338554"/>
              <a:gd name="connsiteX1" fmla="*/ 772816 w 8890803"/>
              <a:gd name="connsiteY1" fmla="*/ 0 h 338554"/>
              <a:gd name="connsiteX2" fmla="*/ 1367816 w 8890803"/>
              <a:gd name="connsiteY2" fmla="*/ 0 h 338554"/>
              <a:gd name="connsiteX3" fmla="*/ 1785000 w 8890803"/>
              <a:gd name="connsiteY3" fmla="*/ 0 h 338554"/>
              <a:gd name="connsiteX4" fmla="*/ 2380000 w 8890803"/>
              <a:gd name="connsiteY4" fmla="*/ 0 h 338554"/>
              <a:gd name="connsiteX5" fmla="*/ 2797183 w 8890803"/>
              <a:gd name="connsiteY5" fmla="*/ 0 h 338554"/>
              <a:gd name="connsiteX6" fmla="*/ 3392183 w 8890803"/>
              <a:gd name="connsiteY6" fmla="*/ 0 h 338554"/>
              <a:gd name="connsiteX7" fmla="*/ 3898275 w 8890803"/>
              <a:gd name="connsiteY7" fmla="*/ 0 h 338554"/>
              <a:gd name="connsiteX8" fmla="*/ 4404367 w 8890803"/>
              <a:gd name="connsiteY8" fmla="*/ 0 h 338554"/>
              <a:gd name="connsiteX9" fmla="*/ 5177183 w 8890803"/>
              <a:gd name="connsiteY9" fmla="*/ 0 h 338554"/>
              <a:gd name="connsiteX10" fmla="*/ 6038907 w 8890803"/>
              <a:gd name="connsiteY10" fmla="*/ 0 h 338554"/>
              <a:gd name="connsiteX11" fmla="*/ 6456091 w 8890803"/>
              <a:gd name="connsiteY11" fmla="*/ 0 h 338554"/>
              <a:gd name="connsiteX12" fmla="*/ 7317815 w 8890803"/>
              <a:gd name="connsiteY12" fmla="*/ 0 h 338554"/>
              <a:gd name="connsiteX13" fmla="*/ 7823907 w 8890803"/>
              <a:gd name="connsiteY13" fmla="*/ 0 h 338554"/>
              <a:gd name="connsiteX14" fmla="*/ 8890803 w 8890803"/>
              <a:gd name="connsiteY14" fmla="*/ 0 h 338554"/>
              <a:gd name="connsiteX15" fmla="*/ 8890803 w 8890803"/>
              <a:gd name="connsiteY15" fmla="*/ 338554 h 338554"/>
              <a:gd name="connsiteX16" fmla="*/ 8295803 w 8890803"/>
              <a:gd name="connsiteY16" fmla="*/ 338554 h 338554"/>
              <a:gd name="connsiteX17" fmla="*/ 7700803 w 8890803"/>
              <a:gd name="connsiteY17" fmla="*/ 338554 h 338554"/>
              <a:gd name="connsiteX18" fmla="*/ 7105803 w 8890803"/>
              <a:gd name="connsiteY18" fmla="*/ 338554 h 338554"/>
              <a:gd name="connsiteX19" fmla="*/ 6332987 w 8890803"/>
              <a:gd name="connsiteY19" fmla="*/ 338554 h 338554"/>
              <a:gd name="connsiteX20" fmla="*/ 5471263 w 8890803"/>
              <a:gd name="connsiteY20" fmla="*/ 338554 h 338554"/>
              <a:gd name="connsiteX21" fmla="*/ 4965172 w 8890803"/>
              <a:gd name="connsiteY21" fmla="*/ 338554 h 338554"/>
              <a:gd name="connsiteX22" fmla="*/ 4192356 w 8890803"/>
              <a:gd name="connsiteY22" fmla="*/ 338554 h 338554"/>
              <a:gd name="connsiteX23" fmla="*/ 3419540 w 8890803"/>
              <a:gd name="connsiteY23" fmla="*/ 338554 h 338554"/>
              <a:gd name="connsiteX24" fmla="*/ 2913448 w 8890803"/>
              <a:gd name="connsiteY24" fmla="*/ 338554 h 338554"/>
              <a:gd name="connsiteX25" fmla="*/ 2051724 w 8890803"/>
              <a:gd name="connsiteY25" fmla="*/ 338554 h 338554"/>
              <a:gd name="connsiteX26" fmla="*/ 1367816 w 8890803"/>
              <a:gd name="connsiteY26" fmla="*/ 338554 h 338554"/>
              <a:gd name="connsiteX27" fmla="*/ 950632 w 8890803"/>
              <a:gd name="connsiteY27" fmla="*/ 338554 h 338554"/>
              <a:gd name="connsiteX28" fmla="*/ 0 w 8890803"/>
              <a:gd name="connsiteY28" fmla="*/ 338554 h 338554"/>
              <a:gd name="connsiteX29" fmla="*/ 0 w 8890803"/>
              <a:gd name="connsiteY29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90803" h="338554" fill="none" extrusionOk="0">
                <a:moveTo>
                  <a:pt x="0" y="0"/>
                </a:moveTo>
                <a:cubicBezTo>
                  <a:pt x="379831" y="16748"/>
                  <a:pt x="471215" y="-37163"/>
                  <a:pt x="772816" y="0"/>
                </a:cubicBezTo>
                <a:cubicBezTo>
                  <a:pt x="1074417" y="37163"/>
                  <a:pt x="1109599" y="18439"/>
                  <a:pt x="1367816" y="0"/>
                </a:cubicBezTo>
                <a:cubicBezTo>
                  <a:pt x="1626033" y="-18439"/>
                  <a:pt x="1626208" y="14598"/>
                  <a:pt x="1785000" y="0"/>
                </a:cubicBezTo>
                <a:cubicBezTo>
                  <a:pt x="1943792" y="-14598"/>
                  <a:pt x="2164823" y="-29017"/>
                  <a:pt x="2380000" y="0"/>
                </a:cubicBezTo>
                <a:cubicBezTo>
                  <a:pt x="2595177" y="29017"/>
                  <a:pt x="2601745" y="-20784"/>
                  <a:pt x="2797183" y="0"/>
                </a:cubicBezTo>
                <a:cubicBezTo>
                  <a:pt x="2992621" y="20784"/>
                  <a:pt x="3254338" y="27988"/>
                  <a:pt x="3392183" y="0"/>
                </a:cubicBezTo>
                <a:cubicBezTo>
                  <a:pt x="3530028" y="-27988"/>
                  <a:pt x="3703062" y="-12657"/>
                  <a:pt x="3898275" y="0"/>
                </a:cubicBezTo>
                <a:cubicBezTo>
                  <a:pt x="4093488" y="12657"/>
                  <a:pt x="4244310" y="4154"/>
                  <a:pt x="4404367" y="0"/>
                </a:cubicBezTo>
                <a:cubicBezTo>
                  <a:pt x="4564424" y="-4154"/>
                  <a:pt x="4980624" y="20450"/>
                  <a:pt x="5177183" y="0"/>
                </a:cubicBezTo>
                <a:cubicBezTo>
                  <a:pt x="5373742" y="-20450"/>
                  <a:pt x="5662002" y="-31387"/>
                  <a:pt x="6038907" y="0"/>
                </a:cubicBezTo>
                <a:cubicBezTo>
                  <a:pt x="6415812" y="31387"/>
                  <a:pt x="6278701" y="-16534"/>
                  <a:pt x="6456091" y="0"/>
                </a:cubicBezTo>
                <a:cubicBezTo>
                  <a:pt x="6633481" y="16534"/>
                  <a:pt x="7051892" y="23173"/>
                  <a:pt x="7317815" y="0"/>
                </a:cubicBezTo>
                <a:cubicBezTo>
                  <a:pt x="7583738" y="-23173"/>
                  <a:pt x="7632142" y="8696"/>
                  <a:pt x="7823907" y="0"/>
                </a:cubicBezTo>
                <a:cubicBezTo>
                  <a:pt x="8015672" y="-8696"/>
                  <a:pt x="8366417" y="15645"/>
                  <a:pt x="8890803" y="0"/>
                </a:cubicBezTo>
                <a:cubicBezTo>
                  <a:pt x="8905946" y="106643"/>
                  <a:pt x="8901307" y="185060"/>
                  <a:pt x="8890803" y="338554"/>
                </a:cubicBezTo>
                <a:cubicBezTo>
                  <a:pt x="8645143" y="362978"/>
                  <a:pt x="8445542" y="329689"/>
                  <a:pt x="8295803" y="338554"/>
                </a:cubicBezTo>
                <a:cubicBezTo>
                  <a:pt x="8146064" y="347419"/>
                  <a:pt x="7930154" y="352869"/>
                  <a:pt x="7700803" y="338554"/>
                </a:cubicBezTo>
                <a:cubicBezTo>
                  <a:pt x="7471452" y="324239"/>
                  <a:pt x="7367319" y="361061"/>
                  <a:pt x="7105803" y="338554"/>
                </a:cubicBezTo>
                <a:cubicBezTo>
                  <a:pt x="6844287" y="316047"/>
                  <a:pt x="6619637" y="372966"/>
                  <a:pt x="6332987" y="338554"/>
                </a:cubicBezTo>
                <a:cubicBezTo>
                  <a:pt x="6046337" y="304142"/>
                  <a:pt x="5835246" y="360858"/>
                  <a:pt x="5471263" y="338554"/>
                </a:cubicBezTo>
                <a:cubicBezTo>
                  <a:pt x="5107280" y="316250"/>
                  <a:pt x="5133178" y="328221"/>
                  <a:pt x="4965172" y="338554"/>
                </a:cubicBezTo>
                <a:cubicBezTo>
                  <a:pt x="4797166" y="348887"/>
                  <a:pt x="4400380" y="352213"/>
                  <a:pt x="4192356" y="338554"/>
                </a:cubicBezTo>
                <a:cubicBezTo>
                  <a:pt x="3984332" y="324895"/>
                  <a:pt x="3594179" y="323370"/>
                  <a:pt x="3419540" y="338554"/>
                </a:cubicBezTo>
                <a:cubicBezTo>
                  <a:pt x="3244901" y="353738"/>
                  <a:pt x="3117011" y="324936"/>
                  <a:pt x="2913448" y="338554"/>
                </a:cubicBezTo>
                <a:cubicBezTo>
                  <a:pt x="2709885" y="352172"/>
                  <a:pt x="2353966" y="367817"/>
                  <a:pt x="2051724" y="338554"/>
                </a:cubicBezTo>
                <a:cubicBezTo>
                  <a:pt x="1749482" y="309291"/>
                  <a:pt x="1589371" y="313325"/>
                  <a:pt x="1367816" y="338554"/>
                </a:cubicBezTo>
                <a:cubicBezTo>
                  <a:pt x="1146261" y="363783"/>
                  <a:pt x="1129319" y="321667"/>
                  <a:pt x="950632" y="338554"/>
                </a:cubicBezTo>
                <a:cubicBezTo>
                  <a:pt x="771945" y="355441"/>
                  <a:pt x="295922" y="382721"/>
                  <a:pt x="0" y="338554"/>
                </a:cubicBezTo>
                <a:cubicBezTo>
                  <a:pt x="13319" y="198075"/>
                  <a:pt x="-6606" y="167552"/>
                  <a:pt x="0" y="0"/>
                </a:cubicBezTo>
                <a:close/>
              </a:path>
              <a:path w="8890803" h="338554" stroke="0" extrusionOk="0">
                <a:moveTo>
                  <a:pt x="0" y="0"/>
                </a:moveTo>
                <a:cubicBezTo>
                  <a:pt x="224869" y="-2"/>
                  <a:pt x="344417" y="13342"/>
                  <a:pt x="506092" y="0"/>
                </a:cubicBezTo>
                <a:cubicBezTo>
                  <a:pt x="667767" y="-13342"/>
                  <a:pt x="941347" y="6210"/>
                  <a:pt x="1101092" y="0"/>
                </a:cubicBezTo>
                <a:cubicBezTo>
                  <a:pt x="1260837" y="-6210"/>
                  <a:pt x="1398090" y="16557"/>
                  <a:pt x="1518276" y="0"/>
                </a:cubicBezTo>
                <a:cubicBezTo>
                  <a:pt x="1638462" y="-16557"/>
                  <a:pt x="1991778" y="-4933"/>
                  <a:pt x="2113275" y="0"/>
                </a:cubicBezTo>
                <a:cubicBezTo>
                  <a:pt x="2234772" y="4933"/>
                  <a:pt x="2468526" y="-4188"/>
                  <a:pt x="2619367" y="0"/>
                </a:cubicBezTo>
                <a:cubicBezTo>
                  <a:pt x="2770208" y="4188"/>
                  <a:pt x="2922697" y="-2854"/>
                  <a:pt x="3214367" y="0"/>
                </a:cubicBezTo>
                <a:cubicBezTo>
                  <a:pt x="3506037" y="2854"/>
                  <a:pt x="3673325" y="42906"/>
                  <a:pt x="4076091" y="0"/>
                </a:cubicBezTo>
                <a:cubicBezTo>
                  <a:pt x="4478857" y="-42906"/>
                  <a:pt x="4355217" y="4870"/>
                  <a:pt x="4582183" y="0"/>
                </a:cubicBezTo>
                <a:cubicBezTo>
                  <a:pt x="4809149" y="-4870"/>
                  <a:pt x="5263449" y="-25552"/>
                  <a:pt x="5443907" y="0"/>
                </a:cubicBezTo>
                <a:cubicBezTo>
                  <a:pt x="5624365" y="25552"/>
                  <a:pt x="5726420" y="-4670"/>
                  <a:pt x="5949999" y="0"/>
                </a:cubicBezTo>
                <a:cubicBezTo>
                  <a:pt x="6173578" y="4670"/>
                  <a:pt x="6335132" y="12582"/>
                  <a:pt x="6456091" y="0"/>
                </a:cubicBezTo>
                <a:cubicBezTo>
                  <a:pt x="6577050" y="-12582"/>
                  <a:pt x="6868890" y="-9522"/>
                  <a:pt x="7051091" y="0"/>
                </a:cubicBezTo>
                <a:cubicBezTo>
                  <a:pt x="7233292" y="9522"/>
                  <a:pt x="7650509" y="34846"/>
                  <a:pt x="7823907" y="0"/>
                </a:cubicBezTo>
                <a:cubicBezTo>
                  <a:pt x="7997305" y="-34846"/>
                  <a:pt x="8116472" y="-5490"/>
                  <a:pt x="8241090" y="0"/>
                </a:cubicBezTo>
                <a:cubicBezTo>
                  <a:pt x="8365708" y="5490"/>
                  <a:pt x="8678844" y="-16452"/>
                  <a:pt x="8890803" y="0"/>
                </a:cubicBezTo>
                <a:cubicBezTo>
                  <a:pt x="8880644" y="117780"/>
                  <a:pt x="8881488" y="257410"/>
                  <a:pt x="8890803" y="338554"/>
                </a:cubicBezTo>
                <a:cubicBezTo>
                  <a:pt x="8654029" y="346169"/>
                  <a:pt x="8566552" y="334018"/>
                  <a:pt x="8295803" y="338554"/>
                </a:cubicBezTo>
                <a:cubicBezTo>
                  <a:pt x="8025054" y="343090"/>
                  <a:pt x="7854392" y="331664"/>
                  <a:pt x="7611895" y="338554"/>
                </a:cubicBezTo>
                <a:cubicBezTo>
                  <a:pt x="7369398" y="345444"/>
                  <a:pt x="7004422" y="373269"/>
                  <a:pt x="6839079" y="338554"/>
                </a:cubicBezTo>
                <a:cubicBezTo>
                  <a:pt x="6673736" y="303839"/>
                  <a:pt x="6288389" y="345292"/>
                  <a:pt x="6066263" y="338554"/>
                </a:cubicBezTo>
                <a:cubicBezTo>
                  <a:pt x="5844137" y="331816"/>
                  <a:pt x="5639237" y="370873"/>
                  <a:pt x="5382355" y="338554"/>
                </a:cubicBezTo>
                <a:cubicBezTo>
                  <a:pt x="5125473" y="306235"/>
                  <a:pt x="4860697" y="342848"/>
                  <a:pt x="4698447" y="338554"/>
                </a:cubicBezTo>
                <a:cubicBezTo>
                  <a:pt x="4536197" y="334260"/>
                  <a:pt x="4028055" y="345596"/>
                  <a:pt x="3836723" y="338554"/>
                </a:cubicBezTo>
                <a:cubicBezTo>
                  <a:pt x="3645391" y="331512"/>
                  <a:pt x="3487970" y="313570"/>
                  <a:pt x="3241724" y="338554"/>
                </a:cubicBezTo>
                <a:cubicBezTo>
                  <a:pt x="2995478" y="363538"/>
                  <a:pt x="2750491" y="359849"/>
                  <a:pt x="2557816" y="338554"/>
                </a:cubicBezTo>
                <a:cubicBezTo>
                  <a:pt x="2365141" y="317259"/>
                  <a:pt x="2200314" y="321314"/>
                  <a:pt x="2051724" y="338554"/>
                </a:cubicBezTo>
                <a:cubicBezTo>
                  <a:pt x="1903134" y="355794"/>
                  <a:pt x="1697828" y="356052"/>
                  <a:pt x="1545632" y="338554"/>
                </a:cubicBezTo>
                <a:cubicBezTo>
                  <a:pt x="1393436" y="321056"/>
                  <a:pt x="1321746" y="358081"/>
                  <a:pt x="1128448" y="338554"/>
                </a:cubicBezTo>
                <a:cubicBezTo>
                  <a:pt x="935150" y="319027"/>
                  <a:pt x="552793" y="321660"/>
                  <a:pt x="0" y="338554"/>
                </a:cubicBezTo>
                <a:cubicBezTo>
                  <a:pt x="5874" y="174039"/>
                  <a:pt x="6563" y="8768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34166020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Rockwell" panose="02060603020205020403" pitchFamily="18" charset="0"/>
              </a:rPr>
              <a:t>Ausgabezeit: Montag bis </a:t>
            </a:r>
            <a:r>
              <a:rPr lang="de-DE" sz="1600" b="1" dirty="0" smtClean="0">
                <a:latin typeface="Rockwell" panose="02060603020205020403" pitchFamily="18" charset="0"/>
              </a:rPr>
              <a:t>Freitag ( -ZAB-AZUBI-Produktionswoche)</a:t>
            </a:r>
            <a:endParaRPr lang="de-DE" sz="1600" dirty="0">
              <a:latin typeface="Rockwell" panose="02060603020205020403" pitchFamily="18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AFB37B3-DB0A-4BC0-935B-CC2964336174}"/>
              </a:ext>
            </a:extLst>
          </p:cNvPr>
          <p:cNvSpPr txBox="1"/>
          <p:nvPr/>
        </p:nvSpPr>
        <p:spPr>
          <a:xfrm>
            <a:off x="814162" y="5509771"/>
            <a:ext cx="13476512" cy="338554"/>
          </a:xfrm>
          <a:custGeom>
            <a:avLst/>
            <a:gdLst>
              <a:gd name="connsiteX0" fmla="*/ 0 w 13476512"/>
              <a:gd name="connsiteY0" fmla="*/ 0 h 338554"/>
              <a:gd name="connsiteX1" fmla="*/ 539060 w 13476512"/>
              <a:gd name="connsiteY1" fmla="*/ 0 h 338554"/>
              <a:gd name="connsiteX2" fmla="*/ 1212886 w 13476512"/>
              <a:gd name="connsiteY2" fmla="*/ 0 h 338554"/>
              <a:gd name="connsiteX3" fmla="*/ 1886712 w 13476512"/>
              <a:gd name="connsiteY3" fmla="*/ 0 h 338554"/>
              <a:gd name="connsiteX4" fmla="*/ 2291007 w 13476512"/>
              <a:gd name="connsiteY4" fmla="*/ 0 h 338554"/>
              <a:gd name="connsiteX5" fmla="*/ 3099598 w 13476512"/>
              <a:gd name="connsiteY5" fmla="*/ 0 h 338554"/>
              <a:gd name="connsiteX6" fmla="*/ 3638658 w 13476512"/>
              <a:gd name="connsiteY6" fmla="*/ 0 h 338554"/>
              <a:gd name="connsiteX7" fmla="*/ 4177719 w 13476512"/>
              <a:gd name="connsiteY7" fmla="*/ 0 h 338554"/>
              <a:gd name="connsiteX8" fmla="*/ 4851544 w 13476512"/>
              <a:gd name="connsiteY8" fmla="*/ 0 h 338554"/>
              <a:gd name="connsiteX9" fmla="*/ 5390605 w 13476512"/>
              <a:gd name="connsiteY9" fmla="*/ 0 h 338554"/>
              <a:gd name="connsiteX10" fmla="*/ 6199196 w 13476512"/>
              <a:gd name="connsiteY10" fmla="*/ 0 h 338554"/>
              <a:gd name="connsiteX11" fmla="*/ 6603491 w 13476512"/>
              <a:gd name="connsiteY11" fmla="*/ 0 h 338554"/>
              <a:gd name="connsiteX12" fmla="*/ 7277316 w 13476512"/>
              <a:gd name="connsiteY12" fmla="*/ 0 h 338554"/>
              <a:gd name="connsiteX13" fmla="*/ 8220672 w 13476512"/>
              <a:gd name="connsiteY13" fmla="*/ 0 h 338554"/>
              <a:gd name="connsiteX14" fmla="*/ 9164028 w 13476512"/>
              <a:gd name="connsiteY14" fmla="*/ 0 h 338554"/>
              <a:gd name="connsiteX15" fmla="*/ 10107384 w 13476512"/>
              <a:gd name="connsiteY15" fmla="*/ 0 h 338554"/>
              <a:gd name="connsiteX16" fmla="*/ 11050740 w 13476512"/>
              <a:gd name="connsiteY16" fmla="*/ 0 h 338554"/>
              <a:gd name="connsiteX17" fmla="*/ 11859331 w 13476512"/>
              <a:gd name="connsiteY17" fmla="*/ 0 h 338554"/>
              <a:gd name="connsiteX18" fmla="*/ 12263626 w 13476512"/>
              <a:gd name="connsiteY18" fmla="*/ 0 h 338554"/>
              <a:gd name="connsiteX19" fmla="*/ 13476512 w 13476512"/>
              <a:gd name="connsiteY19" fmla="*/ 0 h 338554"/>
              <a:gd name="connsiteX20" fmla="*/ 13476512 w 13476512"/>
              <a:gd name="connsiteY20" fmla="*/ 338554 h 338554"/>
              <a:gd name="connsiteX21" fmla="*/ 13072217 w 13476512"/>
              <a:gd name="connsiteY21" fmla="*/ 338554 h 338554"/>
              <a:gd name="connsiteX22" fmla="*/ 12667921 w 13476512"/>
              <a:gd name="connsiteY22" fmla="*/ 338554 h 338554"/>
              <a:gd name="connsiteX23" fmla="*/ 11859331 w 13476512"/>
              <a:gd name="connsiteY23" fmla="*/ 338554 h 338554"/>
              <a:gd name="connsiteX24" fmla="*/ 11589800 w 13476512"/>
              <a:gd name="connsiteY24" fmla="*/ 338554 h 338554"/>
              <a:gd name="connsiteX25" fmla="*/ 10646444 w 13476512"/>
              <a:gd name="connsiteY25" fmla="*/ 338554 h 338554"/>
              <a:gd name="connsiteX26" fmla="*/ 10376914 w 13476512"/>
              <a:gd name="connsiteY26" fmla="*/ 338554 h 338554"/>
              <a:gd name="connsiteX27" fmla="*/ 9837854 w 13476512"/>
              <a:gd name="connsiteY27" fmla="*/ 338554 h 338554"/>
              <a:gd name="connsiteX28" fmla="*/ 9164028 w 13476512"/>
              <a:gd name="connsiteY28" fmla="*/ 338554 h 338554"/>
              <a:gd name="connsiteX29" fmla="*/ 8490203 w 13476512"/>
              <a:gd name="connsiteY29" fmla="*/ 338554 h 338554"/>
              <a:gd name="connsiteX30" fmla="*/ 7681612 w 13476512"/>
              <a:gd name="connsiteY30" fmla="*/ 338554 h 338554"/>
              <a:gd name="connsiteX31" fmla="*/ 7277316 w 13476512"/>
              <a:gd name="connsiteY31" fmla="*/ 338554 h 338554"/>
              <a:gd name="connsiteX32" fmla="*/ 6603491 w 13476512"/>
              <a:gd name="connsiteY32" fmla="*/ 338554 h 338554"/>
              <a:gd name="connsiteX33" fmla="*/ 6333961 w 13476512"/>
              <a:gd name="connsiteY33" fmla="*/ 338554 h 338554"/>
              <a:gd name="connsiteX34" fmla="*/ 5794900 w 13476512"/>
              <a:gd name="connsiteY34" fmla="*/ 338554 h 338554"/>
              <a:gd name="connsiteX35" fmla="*/ 4851544 w 13476512"/>
              <a:gd name="connsiteY35" fmla="*/ 338554 h 338554"/>
              <a:gd name="connsiteX36" fmla="*/ 4447249 w 13476512"/>
              <a:gd name="connsiteY36" fmla="*/ 338554 h 338554"/>
              <a:gd name="connsiteX37" fmla="*/ 3503893 w 13476512"/>
              <a:gd name="connsiteY37" fmla="*/ 338554 h 338554"/>
              <a:gd name="connsiteX38" fmla="*/ 3099598 w 13476512"/>
              <a:gd name="connsiteY38" fmla="*/ 338554 h 338554"/>
              <a:gd name="connsiteX39" fmla="*/ 2695302 w 13476512"/>
              <a:gd name="connsiteY39" fmla="*/ 338554 h 338554"/>
              <a:gd name="connsiteX40" fmla="*/ 1886712 w 13476512"/>
              <a:gd name="connsiteY40" fmla="*/ 338554 h 338554"/>
              <a:gd name="connsiteX41" fmla="*/ 943356 w 13476512"/>
              <a:gd name="connsiteY41" fmla="*/ 338554 h 338554"/>
              <a:gd name="connsiteX42" fmla="*/ 0 w 13476512"/>
              <a:gd name="connsiteY42" fmla="*/ 338554 h 338554"/>
              <a:gd name="connsiteX43" fmla="*/ 0 w 13476512"/>
              <a:gd name="connsiteY43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476512" h="338554" fill="none" extrusionOk="0">
                <a:moveTo>
                  <a:pt x="0" y="0"/>
                </a:moveTo>
                <a:cubicBezTo>
                  <a:pt x="179325" y="6652"/>
                  <a:pt x="376708" y="-1417"/>
                  <a:pt x="539060" y="0"/>
                </a:cubicBezTo>
                <a:cubicBezTo>
                  <a:pt x="701412" y="1417"/>
                  <a:pt x="998960" y="-5352"/>
                  <a:pt x="1212886" y="0"/>
                </a:cubicBezTo>
                <a:cubicBezTo>
                  <a:pt x="1426812" y="5352"/>
                  <a:pt x="1572395" y="2858"/>
                  <a:pt x="1886712" y="0"/>
                </a:cubicBezTo>
                <a:cubicBezTo>
                  <a:pt x="2201029" y="-2858"/>
                  <a:pt x="2194435" y="-13995"/>
                  <a:pt x="2291007" y="0"/>
                </a:cubicBezTo>
                <a:cubicBezTo>
                  <a:pt x="2387580" y="13995"/>
                  <a:pt x="2926613" y="-1360"/>
                  <a:pt x="3099598" y="0"/>
                </a:cubicBezTo>
                <a:cubicBezTo>
                  <a:pt x="3272583" y="1360"/>
                  <a:pt x="3378601" y="-17582"/>
                  <a:pt x="3638658" y="0"/>
                </a:cubicBezTo>
                <a:cubicBezTo>
                  <a:pt x="3898715" y="17582"/>
                  <a:pt x="4008731" y="-11758"/>
                  <a:pt x="4177719" y="0"/>
                </a:cubicBezTo>
                <a:cubicBezTo>
                  <a:pt x="4346707" y="11758"/>
                  <a:pt x="4623650" y="23401"/>
                  <a:pt x="4851544" y="0"/>
                </a:cubicBezTo>
                <a:cubicBezTo>
                  <a:pt x="5079438" y="-23401"/>
                  <a:pt x="5211326" y="-1344"/>
                  <a:pt x="5390605" y="0"/>
                </a:cubicBezTo>
                <a:cubicBezTo>
                  <a:pt x="5569884" y="1344"/>
                  <a:pt x="5983086" y="9032"/>
                  <a:pt x="6199196" y="0"/>
                </a:cubicBezTo>
                <a:cubicBezTo>
                  <a:pt x="6415306" y="-9032"/>
                  <a:pt x="6425868" y="14759"/>
                  <a:pt x="6603491" y="0"/>
                </a:cubicBezTo>
                <a:cubicBezTo>
                  <a:pt x="6781115" y="-14759"/>
                  <a:pt x="7039639" y="-4415"/>
                  <a:pt x="7277316" y="0"/>
                </a:cubicBezTo>
                <a:cubicBezTo>
                  <a:pt x="7514994" y="4415"/>
                  <a:pt x="7919009" y="24544"/>
                  <a:pt x="8220672" y="0"/>
                </a:cubicBezTo>
                <a:cubicBezTo>
                  <a:pt x="8522335" y="-24544"/>
                  <a:pt x="8929214" y="13459"/>
                  <a:pt x="9164028" y="0"/>
                </a:cubicBezTo>
                <a:cubicBezTo>
                  <a:pt x="9398842" y="-13459"/>
                  <a:pt x="9872692" y="35570"/>
                  <a:pt x="10107384" y="0"/>
                </a:cubicBezTo>
                <a:cubicBezTo>
                  <a:pt x="10342076" y="-35570"/>
                  <a:pt x="10759226" y="45288"/>
                  <a:pt x="11050740" y="0"/>
                </a:cubicBezTo>
                <a:cubicBezTo>
                  <a:pt x="11342254" y="-45288"/>
                  <a:pt x="11590121" y="36117"/>
                  <a:pt x="11859331" y="0"/>
                </a:cubicBezTo>
                <a:cubicBezTo>
                  <a:pt x="12128541" y="-36117"/>
                  <a:pt x="12098328" y="-1067"/>
                  <a:pt x="12263626" y="0"/>
                </a:cubicBezTo>
                <a:cubicBezTo>
                  <a:pt x="12428924" y="1067"/>
                  <a:pt x="12891963" y="14502"/>
                  <a:pt x="13476512" y="0"/>
                </a:cubicBezTo>
                <a:cubicBezTo>
                  <a:pt x="13474911" y="100966"/>
                  <a:pt x="13484118" y="208128"/>
                  <a:pt x="13476512" y="338554"/>
                </a:cubicBezTo>
                <a:cubicBezTo>
                  <a:pt x="13298739" y="328559"/>
                  <a:pt x="13262123" y="326995"/>
                  <a:pt x="13072217" y="338554"/>
                </a:cubicBezTo>
                <a:cubicBezTo>
                  <a:pt x="12882311" y="350113"/>
                  <a:pt x="12846231" y="322459"/>
                  <a:pt x="12667921" y="338554"/>
                </a:cubicBezTo>
                <a:cubicBezTo>
                  <a:pt x="12489611" y="354649"/>
                  <a:pt x="12115904" y="338416"/>
                  <a:pt x="11859331" y="338554"/>
                </a:cubicBezTo>
                <a:cubicBezTo>
                  <a:pt x="11602758" y="338693"/>
                  <a:pt x="11717990" y="351746"/>
                  <a:pt x="11589800" y="338554"/>
                </a:cubicBezTo>
                <a:cubicBezTo>
                  <a:pt x="11461610" y="325362"/>
                  <a:pt x="11027005" y="306292"/>
                  <a:pt x="10646444" y="338554"/>
                </a:cubicBezTo>
                <a:cubicBezTo>
                  <a:pt x="10265883" y="370816"/>
                  <a:pt x="10510191" y="335618"/>
                  <a:pt x="10376914" y="338554"/>
                </a:cubicBezTo>
                <a:cubicBezTo>
                  <a:pt x="10243637" y="341491"/>
                  <a:pt x="10097363" y="315179"/>
                  <a:pt x="9837854" y="338554"/>
                </a:cubicBezTo>
                <a:cubicBezTo>
                  <a:pt x="9578345" y="361929"/>
                  <a:pt x="9301635" y="361821"/>
                  <a:pt x="9164028" y="338554"/>
                </a:cubicBezTo>
                <a:cubicBezTo>
                  <a:pt x="9026421" y="315287"/>
                  <a:pt x="8811609" y="362186"/>
                  <a:pt x="8490203" y="338554"/>
                </a:cubicBezTo>
                <a:cubicBezTo>
                  <a:pt x="8168797" y="314922"/>
                  <a:pt x="7925399" y="344255"/>
                  <a:pt x="7681612" y="338554"/>
                </a:cubicBezTo>
                <a:cubicBezTo>
                  <a:pt x="7437825" y="332853"/>
                  <a:pt x="7389045" y="325867"/>
                  <a:pt x="7277316" y="338554"/>
                </a:cubicBezTo>
                <a:cubicBezTo>
                  <a:pt x="7165587" y="351241"/>
                  <a:pt x="6853642" y="360523"/>
                  <a:pt x="6603491" y="338554"/>
                </a:cubicBezTo>
                <a:cubicBezTo>
                  <a:pt x="6353340" y="316585"/>
                  <a:pt x="6442197" y="332676"/>
                  <a:pt x="6333961" y="338554"/>
                </a:cubicBezTo>
                <a:cubicBezTo>
                  <a:pt x="6225725" y="344433"/>
                  <a:pt x="6018673" y="341768"/>
                  <a:pt x="5794900" y="338554"/>
                </a:cubicBezTo>
                <a:cubicBezTo>
                  <a:pt x="5571127" y="335340"/>
                  <a:pt x="5157094" y="299249"/>
                  <a:pt x="4851544" y="338554"/>
                </a:cubicBezTo>
                <a:cubicBezTo>
                  <a:pt x="4545994" y="377859"/>
                  <a:pt x="4562528" y="351658"/>
                  <a:pt x="4447249" y="338554"/>
                </a:cubicBezTo>
                <a:cubicBezTo>
                  <a:pt x="4331970" y="325450"/>
                  <a:pt x="3711987" y="292360"/>
                  <a:pt x="3503893" y="338554"/>
                </a:cubicBezTo>
                <a:cubicBezTo>
                  <a:pt x="3295799" y="384748"/>
                  <a:pt x="3240932" y="351655"/>
                  <a:pt x="3099598" y="338554"/>
                </a:cubicBezTo>
                <a:cubicBezTo>
                  <a:pt x="2958264" y="325453"/>
                  <a:pt x="2842796" y="347474"/>
                  <a:pt x="2695302" y="338554"/>
                </a:cubicBezTo>
                <a:cubicBezTo>
                  <a:pt x="2547808" y="329634"/>
                  <a:pt x="2209475" y="369257"/>
                  <a:pt x="1886712" y="338554"/>
                </a:cubicBezTo>
                <a:cubicBezTo>
                  <a:pt x="1563949" y="307852"/>
                  <a:pt x="1139315" y="375753"/>
                  <a:pt x="943356" y="338554"/>
                </a:cubicBezTo>
                <a:cubicBezTo>
                  <a:pt x="747397" y="301355"/>
                  <a:pt x="239560" y="342702"/>
                  <a:pt x="0" y="338554"/>
                </a:cubicBezTo>
                <a:cubicBezTo>
                  <a:pt x="13667" y="197992"/>
                  <a:pt x="-2982" y="73183"/>
                  <a:pt x="0" y="0"/>
                </a:cubicBezTo>
                <a:close/>
              </a:path>
              <a:path w="13476512" h="338554" stroke="0" extrusionOk="0">
                <a:moveTo>
                  <a:pt x="0" y="0"/>
                </a:moveTo>
                <a:cubicBezTo>
                  <a:pt x="194432" y="-17077"/>
                  <a:pt x="312903" y="12085"/>
                  <a:pt x="404295" y="0"/>
                </a:cubicBezTo>
                <a:cubicBezTo>
                  <a:pt x="495687" y="-12085"/>
                  <a:pt x="713395" y="-6137"/>
                  <a:pt x="943356" y="0"/>
                </a:cubicBezTo>
                <a:cubicBezTo>
                  <a:pt x="1173317" y="6137"/>
                  <a:pt x="1089271" y="-8754"/>
                  <a:pt x="1212886" y="0"/>
                </a:cubicBezTo>
                <a:cubicBezTo>
                  <a:pt x="1336501" y="8754"/>
                  <a:pt x="1595238" y="5026"/>
                  <a:pt x="1751947" y="0"/>
                </a:cubicBezTo>
                <a:cubicBezTo>
                  <a:pt x="1908656" y="-5026"/>
                  <a:pt x="1991907" y="-17727"/>
                  <a:pt x="2156242" y="0"/>
                </a:cubicBezTo>
                <a:cubicBezTo>
                  <a:pt x="2320577" y="17727"/>
                  <a:pt x="2478132" y="16479"/>
                  <a:pt x="2695302" y="0"/>
                </a:cubicBezTo>
                <a:cubicBezTo>
                  <a:pt x="2912472" y="-16479"/>
                  <a:pt x="3299427" y="-42580"/>
                  <a:pt x="3638658" y="0"/>
                </a:cubicBezTo>
                <a:cubicBezTo>
                  <a:pt x="3977889" y="42580"/>
                  <a:pt x="3846428" y="3021"/>
                  <a:pt x="4042954" y="0"/>
                </a:cubicBezTo>
                <a:cubicBezTo>
                  <a:pt x="4239480" y="-3021"/>
                  <a:pt x="4746079" y="-21689"/>
                  <a:pt x="4986309" y="0"/>
                </a:cubicBezTo>
                <a:cubicBezTo>
                  <a:pt x="5226540" y="21689"/>
                  <a:pt x="5299254" y="5912"/>
                  <a:pt x="5390605" y="0"/>
                </a:cubicBezTo>
                <a:cubicBezTo>
                  <a:pt x="5481956" y="-5912"/>
                  <a:pt x="5640732" y="-167"/>
                  <a:pt x="5794900" y="0"/>
                </a:cubicBezTo>
                <a:cubicBezTo>
                  <a:pt x="5949069" y="167"/>
                  <a:pt x="6110312" y="24493"/>
                  <a:pt x="6333961" y="0"/>
                </a:cubicBezTo>
                <a:cubicBezTo>
                  <a:pt x="6557610" y="-24493"/>
                  <a:pt x="6867545" y="-37130"/>
                  <a:pt x="7142551" y="0"/>
                </a:cubicBezTo>
                <a:cubicBezTo>
                  <a:pt x="7417557" y="37130"/>
                  <a:pt x="7291560" y="-5065"/>
                  <a:pt x="7412082" y="0"/>
                </a:cubicBezTo>
                <a:cubicBezTo>
                  <a:pt x="7532604" y="5065"/>
                  <a:pt x="7879372" y="32896"/>
                  <a:pt x="8085907" y="0"/>
                </a:cubicBezTo>
                <a:cubicBezTo>
                  <a:pt x="8292442" y="-32896"/>
                  <a:pt x="8565959" y="-45066"/>
                  <a:pt x="9029263" y="0"/>
                </a:cubicBezTo>
                <a:cubicBezTo>
                  <a:pt x="9492567" y="45066"/>
                  <a:pt x="9535481" y="32580"/>
                  <a:pt x="9703089" y="0"/>
                </a:cubicBezTo>
                <a:cubicBezTo>
                  <a:pt x="9870697" y="-32580"/>
                  <a:pt x="10270751" y="-8012"/>
                  <a:pt x="10511679" y="0"/>
                </a:cubicBezTo>
                <a:cubicBezTo>
                  <a:pt x="10752607" y="8012"/>
                  <a:pt x="10689175" y="6020"/>
                  <a:pt x="10781210" y="0"/>
                </a:cubicBezTo>
                <a:cubicBezTo>
                  <a:pt x="10873245" y="-6020"/>
                  <a:pt x="11148587" y="26816"/>
                  <a:pt x="11455035" y="0"/>
                </a:cubicBezTo>
                <a:cubicBezTo>
                  <a:pt x="11761483" y="-26816"/>
                  <a:pt x="11663364" y="-887"/>
                  <a:pt x="11724565" y="0"/>
                </a:cubicBezTo>
                <a:cubicBezTo>
                  <a:pt x="11785766" y="887"/>
                  <a:pt x="12006654" y="2421"/>
                  <a:pt x="12128861" y="0"/>
                </a:cubicBezTo>
                <a:cubicBezTo>
                  <a:pt x="12251068" y="-2421"/>
                  <a:pt x="12339787" y="12792"/>
                  <a:pt x="12398391" y="0"/>
                </a:cubicBezTo>
                <a:cubicBezTo>
                  <a:pt x="12456995" y="-12792"/>
                  <a:pt x="13197724" y="47524"/>
                  <a:pt x="13476512" y="0"/>
                </a:cubicBezTo>
                <a:cubicBezTo>
                  <a:pt x="13477434" y="155112"/>
                  <a:pt x="13476777" y="211010"/>
                  <a:pt x="13476512" y="338554"/>
                </a:cubicBezTo>
                <a:cubicBezTo>
                  <a:pt x="13210502" y="340092"/>
                  <a:pt x="13043739" y="358659"/>
                  <a:pt x="12802686" y="338554"/>
                </a:cubicBezTo>
                <a:cubicBezTo>
                  <a:pt x="12561633" y="318449"/>
                  <a:pt x="12597865" y="328716"/>
                  <a:pt x="12398391" y="338554"/>
                </a:cubicBezTo>
                <a:cubicBezTo>
                  <a:pt x="12198918" y="348392"/>
                  <a:pt x="12189736" y="349391"/>
                  <a:pt x="12128861" y="338554"/>
                </a:cubicBezTo>
                <a:cubicBezTo>
                  <a:pt x="12067986" y="327718"/>
                  <a:pt x="11440212" y="348414"/>
                  <a:pt x="11185505" y="338554"/>
                </a:cubicBezTo>
                <a:cubicBezTo>
                  <a:pt x="10930798" y="328694"/>
                  <a:pt x="10808314" y="341770"/>
                  <a:pt x="10511679" y="338554"/>
                </a:cubicBezTo>
                <a:cubicBezTo>
                  <a:pt x="10215044" y="335338"/>
                  <a:pt x="10363429" y="332410"/>
                  <a:pt x="10242149" y="338554"/>
                </a:cubicBezTo>
                <a:cubicBezTo>
                  <a:pt x="10120869" y="344699"/>
                  <a:pt x="9641239" y="308780"/>
                  <a:pt x="9298793" y="338554"/>
                </a:cubicBezTo>
                <a:cubicBezTo>
                  <a:pt x="8956347" y="368328"/>
                  <a:pt x="8770913" y="329349"/>
                  <a:pt x="8624968" y="338554"/>
                </a:cubicBezTo>
                <a:cubicBezTo>
                  <a:pt x="8479024" y="347759"/>
                  <a:pt x="7998065" y="304775"/>
                  <a:pt x="7681612" y="338554"/>
                </a:cubicBezTo>
                <a:cubicBezTo>
                  <a:pt x="7365159" y="372333"/>
                  <a:pt x="7523973" y="351693"/>
                  <a:pt x="7412082" y="338554"/>
                </a:cubicBezTo>
                <a:cubicBezTo>
                  <a:pt x="7300191" y="325416"/>
                  <a:pt x="6966025" y="354495"/>
                  <a:pt x="6738256" y="338554"/>
                </a:cubicBezTo>
                <a:cubicBezTo>
                  <a:pt x="6510487" y="322613"/>
                  <a:pt x="6372453" y="322771"/>
                  <a:pt x="6064430" y="338554"/>
                </a:cubicBezTo>
                <a:cubicBezTo>
                  <a:pt x="5756407" y="354337"/>
                  <a:pt x="5903864" y="336321"/>
                  <a:pt x="5794900" y="338554"/>
                </a:cubicBezTo>
                <a:cubicBezTo>
                  <a:pt x="5685936" y="340788"/>
                  <a:pt x="5367754" y="332845"/>
                  <a:pt x="5255840" y="338554"/>
                </a:cubicBezTo>
                <a:cubicBezTo>
                  <a:pt x="5143926" y="344263"/>
                  <a:pt x="4710725" y="312546"/>
                  <a:pt x="4312484" y="338554"/>
                </a:cubicBezTo>
                <a:cubicBezTo>
                  <a:pt x="3914243" y="364562"/>
                  <a:pt x="3690780" y="305143"/>
                  <a:pt x="3503893" y="338554"/>
                </a:cubicBezTo>
                <a:cubicBezTo>
                  <a:pt x="3317006" y="371965"/>
                  <a:pt x="3353040" y="337724"/>
                  <a:pt x="3234363" y="338554"/>
                </a:cubicBezTo>
                <a:cubicBezTo>
                  <a:pt x="3115686" y="339385"/>
                  <a:pt x="2730483" y="315817"/>
                  <a:pt x="2560537" y="338554"/>
                </a:cubicBezTo>
                <a:cubicBezTo>
                  <a:pt x="2390591" y="361291"/>
                  <a:pt x="2286096" y="342028"/>
                  <a:pt x="2021477" y="338554"/>
                </a:cubicBezTo>
                <a:cubicBezTo>
                  <a:pt x="1756858" y="335080"/>
                  <a:pt x="1806880" y="341352"/>
                  <a:pt x="1617181" y="338554"/>
                </a:cubicBezTo>
                <a:cubicBezTo>
                  <a:pt x="1427482" y="335756"/>
                  <a:pt x="1118892" y="304892"/>
                  <a:pt x="808591" y="338554"/>
                </a:cubicBezTo>
                <a:cubicBezTo>
                  <a:pt x="498290" y="372217"/>
                  <a:pt x="288388" y="306535"/>
                  <a:pt x="0" y="338554"/>
                </a:cubicBezTo>
                <a:cubicBezTo>
                  <a:pt x="4984" y="256261"/>
                  <a:pt x="-16013" y="7661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166020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Rockwell" panose="02060603020205020403" pitchFamily="18" charset="0"/>
              </a:rPr>
              <a:t>Änderungen vorbehalten! (Muslimische Kinder erhalten eine schweinefleischfreie Variante)  Wir wünschen einen guten Appetit!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52047872-687B-4A0B-9298-12F89B6B420A}"/>
              </a:ext>
            </a:extLst>
          </p:cNvPr>
          <p:cNvSpPr txBox="1"/>
          <p:nvPr/>
        </p:nvSpPr>
        <p:spPr>
          <a:xfrm>
            <a:off x="814162" y="353437"/>
            <a:ext cx="13476512" cy="369332"/>
          </a:xfrm>
          <a:custGeom>
            <a:avLst/>
            <a:gdLst>
              <a:gd name="connsiteX0" fmla="*/ 0 w 13476512"/>
              <a:gd name="connsiteY0" fmla="*/ 0 h 369332"/>
              <a:gd name="connsiteX1" fmla="*/ 404295 w 13476512"/>
              <a:gd name="connsiteY1" fmla="*/ 0 h 369332"/>
              <a:gd name="connsiteX2" fmla="*/ 943356 w 13476512"/>
              <a:gd name="connsiteY2" fmla="*/ 0 h 369332"/>
              <a:gd name="connsiteX3" fmla="*/ 1212886 w 13476512"/>
              <a:gd name="connsiteY3" fmla="*/ 0 h 369332"/>
              <a:gd name="connsiteX4" fmla="*/ 1751947 w 13476512"/>
              <a:gd name="connsiteY4" fmla="*/ 0 h 369332"/>
              <a:gd name="connsiteX5" fmla="*/ 2156242 w 13476512"/>
              <a:gd name="connsiteY5" fmla="*/ 0 h 369332"/>
              <a:gd name="connsiteX6" fmla="*/ 2695302 w 13476512"/>
              <a:gd name="connsiteY6" fmla="*/ 0 h 369332"/>
              <a:gd name="connsiteX7" fmla="*/ 3638658 w 13476512"/>
              <a:gd name="connsiteY7" fmla="*/ 0 h 369332"/>
              <a:gd name="connsiteX8" fmla="*/ 4042954 w 13476512"/>
              <a:gd name="connsiteY8" fmla="*/ 0 h 369332"/>
              <a:gd name="connsiteX9" fmla="*/ 4986309 w 13476512"/>
              <a:gd name="connsiteY9" fmla="*/ 0 h 369332"/>
              <a:gd name="connsiteX10" fmla="*/ 5390605 w 13476512"/>
              <a:gd name="connsiteY10" fmla="*/ 0 h 369332"/>
              <a:gd name="connsiteX11" fmla="*/ 5794900 w 13476512"/>
              <a:gd name="connsiteY11" fmla="*/ 0 h 369332"/>
              <a:gd name="connsiteX12" fmla="*/ 6333961 w 13476512"/>
              <a:gd name="connsiteY12" fmla="*/ 0 h 369332"/>
              <a:gd name="connsiteX13" fmla="*/ 7142551 w 13476512"/>
              <a:gd name="connsiteY13" fmla="*/ 0 h 369332"/>
              <a:gd name="connsiteX14" fmla="*/ 7412082 w 13476512"/>
              <a:gd name="connsiteY14" fmla="*/ 0 h 369332"/>
              <a:gd name="connsiteX15" fmla="*/ 8085907 w 13476512"/>
              <a:gd name="connsiteY15" fmla="*/ 0 h 369332"/>
              <a:gd name="connsiteX16" fmla="*/ 9029263 w 13476512"/>
              <a:gd name="connsiteY16" fmla="*/ 0 h 369332"/>
              <a:gd name="connsiteX17" fmla="*/ 9703089 w 13476512"/>
              <a:gd name="connsiteY17" fmla="*/ 0 h 369332"/>
              <a:gd name="connsiteX18" fmla="*/ 10511679 w 13476512"/>
              <a:gd name="connsiteY18" fmla="*/ 0 h 369332"/>
              <a:gd name="connsiteX19" fmla="*/ 10781210 w 13476512"/>
              <a:gd name="connsiteY19" fmla="*/ 0 h 369332"/>
              <a:gd name="connsiteX20" fmla="*/ 11455035 w 13476512"/>
              <a:gd name="connsiteY20" fmla="*/ 0 h 369332"/>
              <a:gd name="connsiteX21" fmla="*/ 11724565 w 13476512"/>
              <a:gd name="connsiteY21" fmla="*/ 0 h 369332"/>
              <a:gd name="connsiteX22" fmla="*/ 12128861 w 13476512"/>
              <a:gd name="connsiteY22" fmla="*/ 0 h 369332"/>
              <a:gd name="connsiteX23" fmla="*/ 12398391 w 13476512"/>
              <a:gd name="connsiteY23" fmla="*/ 0 h 369332"/>
              <a:gd name="connsiteX24" fmla="*/ 13476512 w 13476512"/>
              <a:gd name="connsiteY24" fmla="*/ 0 h 369332"/>
              <a:gd name="connsiteX25" fmla="*/ 13476512 w 13476512"/>
              <a:gd name="connsiteY25" fmla="*/ 369332 h 369332"/>
              <a:gd name="connsiteX26" fmla="*/ 12802686 w 13476512"/>
              <a:gd name="connsiteY26" fmla="*/ 369332 h 369332"/>
              <a:gd name="connsiteX27" fmla="*/ 12398391 w 13476512"/>
              <a:gd name="connsiteY27" fmla="*/ 369332 h 369332"/>
              <a:gd name="connsiteX28" fmla="*/ 12128861 w 13476512"/>
              <a:gd name="connsiteY28" fmla="*/ 369332 h 369332"/>
              <a:gd name="connsiteX29" fmla="*/ 11185505 w 13476512"/>
              <a:gd name="connsiteY29" fmla="*/ 369332 h 369332"/>
              <a:gd name="connsiteX30" fmla="*/ 10511679 w 13476512"/>
              <a:gd name="connsiteY30" fmla="*/ 369332 h 369332"/>
              <a:gd name="connsiteX31" fmla="*/ 10242149 w 13476512"/>
              <a:gd name="connsiteY31" fmla="*/ 369332 h 369332"/>
              <a:gd name="connsiteX32" fmla="*/ 9298793 w 13476512"/>
              <a:gd name="connsiteY32" fmla="*/ 369332 h 369332"/>
              <a:gd name="connsiteX33" fmla="*/ 8624968 w 13476512"/>
              <a:gd name="connsiteY33" fmla="*/ 369332 h 369332"/>
              <a:gd name="connsiteX34" fmla="*/ 7681612 w 13476512"/>
              <a:gd name="connsiteY34" fmla="*/ 369332 h 369332"/>
              <a:gd name="connsiteX35" fmla="*/ 7412082 w 13476512"/>
              <a:gd name="connsiteY35" fmla="*/ 369332 h 369332"/>
              <a:gd name="connsiteX36" fmla="*/ 6738256 w 13476512"/>
              <a:gd name="connsiteY36" fmla="*/ 369332 h 369332"/>
              <a:gd name="connsiteX37" fmla="*/ 6064430 w 13476512"/>
              <a:gd name="connsiteY37" fmla="*/ 369332 h 369332"/>
              <a:gd name="connsiteX38" fmla="*/ 5794900 w 13476512"/>
              <a:gd name="connsiteY38" fmla="*/ 369332 h 369332"/>
              <a:gd name="connsiteX39" fmla="*/ 5255840 w 13476512"/>
              <a:gd name="connsiteY39" fmla="*/ 369332 h 369332"/>
              <a:gd name="connsiteX40" fmla="*/ 4312484 w 13476512"/>
              <a:gd name="connsiteY40" fmla="*/ 369332 h 369332"/>
              <a:gd name="connsiteX41" fmla="*/ 3503893 w 13476512"/>
              <a:gd name="connsiteY41" fmla="*/ 369332 h 369332"/>
              <a:gd name="connsiteX42" fmla="*/ 3234363 w 13476512"/>
              <a:gd name="connsiteY42" fmla="*/ 369332 h 369332"/>
              <a:gd name="connsiteX43" fmla="*/ 2560537 w 13476512"/>
              <a:gd name="connsiteY43" fmla="*/ 369332 h 369332"/>
              <a:gd name="connsiteX44" fmla="*/ 2021477 w 13476512"/>
              <a:gd name="connsiteY44" fmla="*/ 369332 h 369332"/>
              <a:gd name="connsiteX45" fmla="*/ 1617181 w 13476512"/>
              <a:gd name="connsiteY45" fmla="*/ 369332 h 369332"/>
              <a:gd name="connsiteX46" fmla="*/ 808591 w 13476512"/>
              <a:gd name="connsiteY46" fmla="*/ 369332 h 369332"/>
              <a:gd name="connsiteX47" fmla="*/ 0 w 13476512"/>
              <a:gd name="connsiteY47" fmla="*/ 369332 h 369332"/>
              <a:gd name="connsiteX48" fmla="*/ 0 w 13476512"/>
              <a:gd name="connsiteY4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476512" h="369332" extrusionOk="0">
                <a:moveTo>
                  <a:pt x="0" y="0"/>
                </a:moveTo>
                <a:cubicBezTo>
                  <a:pt x="194432" y="-17077"/>
                  <a:pt x="312903" y="12085"/>
                  <a:pt x="404295" y="0"/>
                </a:cubicBezTo>
                <a:cubicBezTo>
                  <a:pt x="495687" y="-12085"/>
                  <a:pt x="713395" y="-6137"/>
                  <a:pt x="943356" y="0"/>
                </a:cubicBezTo>
                <a:cubicBezTo>
                  <a:pt x="1173317" y="6137"/>
                  <a:pt x="1089271" y="-8754"/>
                  <a:pt x="1212886" y="0"/>
                </a:cubicBezTo>
                <a:cubicBezTo>
                  <a:pt x="1336501" y="8754"/>
                  <a:pt x="1595238" y="5026"/>
                  <a:pt x="1751947" y="0"/>
                </a:cubicBezTo>
                <a:cubicBezTo>
                  <a:pt x="1908656" y="-5026"/>
                  <a:pt x="1991907" y="-17727"/>
                  <a:pt x="2156242" y="0"/>
                </a:cubicBezTo>
                <a:cubicBezTo>
                  <a:pt x="2320577" y="17727"/>
                  <a:pt x="2478132" y="16479"/>
                  <a:pt x="2695302" y="0"/>
                </a:cubicBezTo>
                <a:cubicBezTo>
                  <a:pt x="2912472" y="-16479"/>
                  <a:pt x="3299427" y="-42580"/>
                  <a:pt x="3638658" y="0"/>
                </a:cubicBezTo>
                <a:cubicBezTo>
                  <a:pt x="3977889" y="42580"/>
                  <a:pt x="3846428" y="3021"/>
                  <a:pt x="4042954" y="0"/>
                </a:cubicBezTo>
                <a:cubicBezTo>
                  <a:pt x="4239480" y="-3021"/>
                  <a:pt x="4746079" y="-21689"/>
                  <a:pt x="4986309" y="0"/>
                </a:cubicBezTo>
                <a:cubicBezTo>
                  <a:pt x="5226540" y="21689"/>
                  <a:pt x="5299254" y="5912"/>
                  <a:pt x="5390605" y="0"/>
                </a:cubicBezTo>
                <a:cubicBezTo>
                  <a:pt x="5481956" y="-5912"/>
                  <a:pt x="5640732" y="-167"/>
                  <a:pt x="5794900" y="0"/>
                </a:cubicBezTo>
                <a:cubicBezTo>
                  <a:pt x="5949069" y="167"/>
                  <a:pt x="6110312" y="24493"/>
                  <a:pt x="6333961" y="0"/>
                </a:cubicBezTo>
                <a:cubicBezTo>
                  <a:pt x="6557610" y="-24493"/>
                  <a:pt x="6867545" y="-37130"/>
                  <a:pt x="7142551" y="0"/>
                </a:cubicBezTo>
                <a:cubicBezTo>
                  <a:pt x="7417557" y="37130"/>
                  <a:pt x="7291560" y="-5065"/>
                  <a:pt x="7412082" y="0"/>
                </a:cubicBezTo>
                <a:cubicBezTo>
                  <a:pt x="7532604" y="5065"/>
                  <a:pt x="7879372" y="32896"/>
                  <a:pt x="8085907" y="0"/>
                </a:cubicBezTo>
                <a:cubicBezTo>
                  <a:pt x="8292442" y="-32896"/>
                  <a:pt x="8565959" y="-45066"/>
                  <a:pt x="9029263" y="0"/>
                </a:cubicBezTo>
                <a:cubicBezTo>
                  <a:pt x="9492567" y="45066"/>
                  <a:pt x="9535481" y="32580"/>
                  <a:pt x="9703089" y="0"/>
                </a:cubicBezTo>
                <a:cubicBezTo>
                  <a:pt x="9870697" y="-32580"/>
                  <a:pt x="10270751" y="-8012"/>
                  <a:pt x="10511679" y="0"/>
                </a:cubicBezTo>
                <a:cubicBezTo>
                  <a:pt x="10752607" y="8012"/>
                  <a:pt x="10689175" y="6020"/>
                  <a:pt x="10781210" y="0"/>
                </a:cubicBezTo>
                <a:cubicBezTo>
                  <a:pt x="10873245" y="-6020"/>
                  <a:pt x="11148587" y="26816"/>
                  <a:pt x="11455035" y="0"/>
                </a:cubicBezTo>
                <a:cubicBezTo>
                  <a:pt x="11761483" y="-26816"/>
                  <a:pt x="11663364" y="-887"/>
                  <a:pt x="11724565" y="0"/>
                </a:cubicBezTo>
                <a:cubicBezTo>
                  <a:pt x="11785766" y="887"/>
                  <a:pt x="12006654" y="2421"/>
                  <a:pt x="12128861" y="0"/>
                </a:cubicBezTo>
                <a:cubicBezTo>
                  <a:pt x="12251068" y="-2421"/>
                  <a:pt x="12339787" y="12792"/>
                  <a:pt x="12398391" y="0"/>
                </a:cubicBezTo>
                <a:cubicBezTo>
                  <a:pt x="12456995" y="-12792"/>
                  <a:pt x="13197724" y="47524"/>
                  <a:pt x="13476512" y="0"/>
                </a:cubicBezTo>
                <a:cubicBezTo>
                  <a:pt x="13469112" y="160770"/>
                  <a:pt x="13466161" y="217021"/>
                  <a:pt x="13476512" y="369332"/>
                </a:cubicBezTo>
                <a:cubicBezTo>
                  <a:pt x="13210502" y="370870"/>
                  <a:pt x="13043739" y="389437"/>
                  <a:pt x="12802686" y="369332"/>
                </a:cubicBezTo>
                <a:cubicBezTo>
                  <a:pt x="12561633" y="349227"/>
                  <a:pt x="12597865" y="359494"/>
                  <a:pt x="12398391" y="369332"/>
                </a:cubicBezTo>
                <a:cubicBezTo>
                  <a:pt x="12198918" y="379170"/>
                  <a:pt x="12189736" y="380169"/>
                  <a:pt x="12128861" y="369332"/>
                </a:cubicBezTo>
                <a:cubicBezTo>
                  <a:pt x="12067986" y="358496"/>
                  <a:pt x="11440212" y="379192"/>
                  <a:pt x="11185505" y="369332"/>
                </a:cubicBezTo>
                <a:cubicBezTo>
                  <a:pt x="10930798" y="359472"/>
                  <a:pt x="10808314" y="372548"/>
                  <a:pt x="10511679" y="369332"/>
                </a:cubicBezTo>
                <a:cubicBezTo>
                  <a:pt x="10215044" y="366116"/>
                  <a:pt x="10363429" y="363188"/>
                  <a:pt x="10242149" y="369332"/>
                </a:cubicBezTo>
                <a:cubicBezTo>
                  <a:pt x="10120869" y="375477"/>
                  <a:pt x="9641239" y="339558"/>
                  <a:pt x="9298793" y="369332"/>
                </a:cubicBezTo>
                <a:cubicBezTo>
                  <a:pt x="8956347" y="399106"/>
                  <a:pt x="8770913" y="360127"/>
                  <a:pt x="8624968" y="369332"/>
                </a:cubicBezTo>
                <a:cubicBezTo>
                  <a:pt x="8479024" y="378537"/>
                  <a:pt x="7998065" y="335553"/>
                  <a:pt x="7681612" y="369332"/>
                </a:cubicBezTo>
                <a:cubicBezTo>
                  <a:pt x="7365159" y="403111"/>
                  <a:pt x="7523973" y="382471"/>
                  <a:pt x="7412082" y="369332"/>
                </a:cubicBezTo>
                <a:cubicBezTo>
                  <a:pt x="7300191" y="356194"/>
                  <a:pt x="6966025" y="385273"/>
                  <a:pt x="6738256" y="369332"/>
                </a:cubicBezTo>
                <a:cubicBezTo>
                  <a:pt x="6510487" y="353391"/>
                  <a:pt x="6372453" y="353549"/>
                  <a:pt x="6064430" y="369332"/>
                </a:cubicBezTo>
                <a:cubicBezTo>
                  <a:pt x="5756407" y="385115"/>
                  <a:pt x="5903864" y="367099"/>
                  <a:pt x="5794900" y="369332"/>
                </a:cubicBezTo>
                <a:cubicBezTo>
                  <a:pt x="5685936" y="371566"/>
                  <a:pt x="5367754" y="363623"/>
                  <a:pt x="5255840" y="369332"/>
                </a:cubicBezTo>
                <a:cubicBezTo>
                  <a:pt x="5143926" y="375041"/>
                  <a:pt x="4710725" y="343324"/>
                  <a:pt x="4312484" y="369332"/>
                </a:cubicBezTo>
                <a:cubicBezTo>
                  <a:pt x="3914243" y="395340"/>
                  <a:pt x="3690780" y="335921"/>
                  <a:pt x="3503893" y="369332"/>
                </a:cubicBezTo>
                <a:cubicBezTo>
                  <a:pt x="3317006" y="402743"/>
                  <a:pt x="3353040" y="368502"/>
                  <a:pt x="3234363" y="369332"/>
                </a:cubicBezTo>
                <a:cubicBezTo>
                  <a:pt x="3115686" y="370163"/>
                  <a:pt x="2730483" y="346595"/>
                  <a:pt x="2560537" y="369332"/>
                </a:cubicBezTo>
                <a:cubicBezTo>
                  <a:pt x="2390591" y="392069"/>
                  <a:pt x="2286096" y="372806"/>
                  <a:pt x="2021477" y="369332"/>
                </a:cubicBezTo>
                <a:cubicBezTo>
                  <a:pt x="1756858" y="365858"/>
                  <a:pt x="1806880" y="372130"/>
                  <a:pt x="1617181" y="369332"/>
                </a:cubicBezTo>
                <a:cubicBezTo>
                  <a:pt x="1427482" y="366534"/>
                  <a:pt x="1118892" y="335670"/>
                  <a:pt x="808591" y="369332"/>
                </a:cubicBezTo>
                <a:cubicBezTo>
                  <a:pt x="498290" y="402995"/>
                  <a:pt x="288388" y="337313"/>
                  <a:pt x="0" y="369332"/>
                </a:cubicBezTo>
                <a:cubicBezTo>
                  <a:pt x="-4074" y="253521"/>
                  <a:pt x="-9576" y="147823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xmlns="" sd="34166020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Rockwell" panose="02060603020205020403" pitchFamily="18" charset="0"/>
              </a:rPr>
              <a:t>    </a:t>
            </a:r>
            <a:r>
              <a:rPr lang="de-DE" b="1">
                <a:latin typeface="Rockwell" panose="02060603020205020403" pitchFamily="18" charset="0"/>
              </a:rPr>
              <a:t>ZAB Frankenthal  </a:t>
            </a:r>
            <a:r>
              <a:rPr lang="de-DE" b="1" dirty="0">
                <a:latin typeface="Rockwell" panose="02060603020205020403" pitchFamily="18" charset="0"/>
              </a:rPr>
              <a:t>=&gt; ESSENZEIT &lt;=  </a:t>
            </a:r>
            <a:r>
              <a:rPr lang="de-DE" b="1">
                <a:latin typeface="Rockwell" panose="02060603020205020403" pitchFamily="18" charset="0"/>
              </a:rPr>
              <a:t>Wochen-Speiseplan =&gt; Schule + Essen = Note 1 😋 &lt;=</a:t>
            </a:r>
            <a:endParaRPr lang="de-DE" b="1" dirty="0">
              <a:latin typeface="Rockwell" panose="02060603020205020403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C16F6A-98D1-490A-A427-AD6FDB4F47B9}"/>
              </a:ext>
            </a:extLst>
          </p:cNvPr>
          <p:cNvSpPr txBox="1"/>
          <p:nvPr/>
        </p:nvSpPr>
        <p:spPr>
          <a:xfrm>
            <a:off x="501059" y="10120724"/>
            <a:ext cx="45051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Ausführliche Details zu den Allergenen und Zusatzstoffen finden Sie auf den bereitgestellten Schautafeln</a:t>
            </a:r>
          </a:p>
        </p:txBody>
      </p:sp>
      <p:sp>
        <p:nvSpPr>
          <p:cNvPr id="106" name="Text Box 2">
            <a:extLst>
              <a:ext uri="{FF2B5EF4-FFF2-40B4-BE49-F238E27FC236}">
                <a16:creationId xmlns:a16="http://schemas.microsoft.com/office/drawing/2014/main" id="{87CDDC7D-97CA-4F3E-A295-5B91D38D9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871" y="1259698"/>
            <a:ext cx="4280030" cy="4137483"/>
          </a:xfrm>
          <a:custGeom>
            <a:avLst/>
            <a:gdLst>
              <a:gd name="connsiteX0" fmla="*/ 0 w 4280030"/>
              <a:gd name="connsiteY0" fmla="*/ 0 h 4137483"/>
              <a:gd name="connsiteX1" fmla="*/ 611433 w 4280030"/>
              <a:gd name="connsiteY1" fmla="*/ 0 h 4137483"/>
              <a:gd name="connsiteX2" fmla="*/ 1137265 w 4280030"/>
              <a:gd name="connsiteY2" fmla="*/ 0 h 4137483"/>
              <a:gd name="connsiteX3" fmla="*/ 1663097 w 4280030"/>
              <a:gd name="connsiteY3" fmla="*/ 0 h 4137483"/>
              <a:gd name="connsiteX4" fmla="*/ 2360131 w 4280030"/>
              <a:gd name="connsiteY4" fmla="*/ 0 h 4137483"/>
              <a:gd name="connsiteX5" fmla="*/ 2843163 w 4280030"/>
              <a:gd name="connsiteY5" fmla="*/ 0 h 4137483"/>
              <a:gd name="connsiteX6" fmla="*/ 3411795 w 4280030"/>
              <a:gd name="connsiteY6" fmla="*/ 0 h 4137483"/>
              <a:gd name="connsiteX7" fmla="*/ 4280030 w 4280030"/>
              <a:gd name="connsiteY7" fmla="*/ 0 h 4137483"/>
              <a:gd name="connsiteX8" fmla="*/ 4280030 w 4280030"/>
              <a:gd name="connsiteY8" fmla="*/ 648206 h 4137483"/>
              <a:gd name="connsiteX9" fmla="*/ 4280030 w 4280030"/>
              <a:gd name="connsiteY9" fmla="*/ 1337786 h 4137483"/>
              <a:gd name="connsiteX10" fmla="*/ 4280030 w 4280030"/>
              <a:gd name="connsiteY10" fmla="*/ 1985992 h 4137483"/>
              <a:gd name="connsiteX11" fmla="*/ 4280030 w 4280030"/>
              <a:gd name="connsiteY11" fmla="*/ 2675572 h 4137483"/>
              <a:gd name="connsiteX12" fmla="*/ 4280030 w 4280030"/>
              <a:gd name="connsiteY12" fmla="*/ 3447902 h 4137483"/>
              <a:gd name="connsiteX13" fmla="*/ 4280030 w 4280030"/>
              <a:gd name="connsiteY13" fmla="*/ 4137483 h 4137483"/>
              <a:gd name="connsiteX14" fmla="*/ 3668597 w 4280030"/>
              <a:gd name="connsiteY14" fmla="*/ 4137483 h 4137483"/>
              <a:gd name="connsiteX15" fmla="*/ 3099965 w 4280030"/>
              <a:gd name="connsiteY15" fmla="*/ 4137483 h 4137483"/>
              <a:gd name="connsiteX16" fmla="*/ 2531332 w 4280030"/>
              <a:gd name="connsiteY16" fmla="*/ 4137483 h 4137483"/>
              <a:gd name="connsiteX17" fmla="*/ 1834299 w 4280030"/>
              <a:gd name="connsiteY17" fmla="*/ 4137483 h 4137483"/>
              <a:gd name="connsiteX18" fmla="*/ 1180065 w 4280030"/>
              <a:gd name="connsiteY18" fmla="*/ 4137483 h 4137483"/>
              <a:gd name="connsiteX19" fmla="*/ 0 w 4280030"/>
              <a:gd name="connsiteY19" fmla="*/ 4137483 h 4137483"/>
              <a:gd name="connsiteX20" fmla="*/ 0 w 4280030"/>
              <a:gd name="connsiteY20" fmla="*/ 3447903 h 4137483"/>
              <a:gd name="connsiteX21" fmla="*/ 0 w 4280030"/>
              <a:gd name="connsiteY21" fmla="*/ 2799697 h 4137483"/>
              <a:gd name="connsiteX22" fmla="*/ 0 w 4280030"/>
              <a:gd name="connsiteY22" fmla="*/ 2192866 h 4137483"/>
              <a:gd name="connsiteX23" fmla="*/ 0 w 4280030"/>
              <a:gd name="connsiteY23" fmla="*/ 1503285 h 4137483"/>
              <a:gd name="connsiteX24" fmla="*/ 0 w 4280030"/>
              <a:gd name="connsiteY24" fmla="*/ 730955 h 4137483"/>
              <a:gd name="connsiteX25" fmla="*/ 0 w 4280030"/>
              <a:gd name="connsiteY25" fmla="*/ 0 h 413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80030" h="4137483" fill="none" extrusionOk="0">
                <a:moveTo>
                  <a:pt x="0" y="0"/>
                </a:moveTo>
                <a:cubicBezTo>
                  <a:pt x="241604" y="16177"/>
                  <a:pt x="455320" y="-8430"/>
                  <a:pt x="611433" y="0"/>
                </a:cubicBezTo>
                <a:cubicBezTo>
                  <a:pt x="767546" y="8430"/>
                  <a:pt x="929519" y="8059"/>
                  <a:pt x="1137265" y="0"/>
                </a:cubicBezTo>
                <a:cubicBezTo>
                  <a:pt x="1345011" y="-8059"/>
                  <a:pt x="1539665" y="18359"/>
                  <a:pt x="1663097" y="0"/>
                </a:cubicBezTo>
                <a:cubicBezTo>
                  <a:pt x="1786529" y="-18359"/>
                  <a:pt x="2139958" y="20285"/>
                  <a:pt x="2360131" y="0"/>
                </a:cubicBezTo>
                <a:cubicBezTo>
                  <a:pt x="2580304" y="-20285"/>
                  <a:pt x="2734444" y="23538"/>
                  <a:pt x="2843163" y="0"/>
                </a:cubicBezTo>
                <a:cubicBezTo>
                  <a:pt x="2951882" y="-23538"/>
                  <a:pt x="3222526" y="-23871"/>
                  <a:pt x="3411795" y="0"/>
                </a:cubicBezTo>
                <a:cubicBezTo>
                  <a:pt x="3601064" y="23871"/>
                  <a:pt x="4015812" y="-8694"/>
                  <a:pt x="4280030" y="0"/>
                </a:cubicBezTo>
                <a:cubicBezTo>
                  <a:pt x="4299047" y="160021"/>
                  <a:pt x="4301461" y="334807"/>
                  <a:pt x="4280030" y="648206"/>
                </a:cubicBezTo>
                <a:cubicBezTo>
                  <a:pt x="4258599" y="961605"/>
                  <a:pt x="4302579" y="1037135"/>
                  <a:pt x="4280030" y="1337786"/>
                </a:cubicBezTo>
                <a:cubicBezTo>
                  <a:pt x="4257481" y="1638437"/>
                  <a:pt x="4255291" y="1803389"/>
                  <a:pt x="4280030" y="1985992"/>
                </a:cubicBezTo>
                <a:cubicBezTo>
                  <a:pt x="4304769" y="2168595"/>
                  <a:pt x="4301779" y="2431800"/>
                  <a:pt x="4280030" y="2675572"/>
                </a:cubicBezTo>
                <a:cubicBezTo>
                  <a:pt x="4258281" y="2919344"/>
                  <a:pt x="4314560" y="3183882"/>
                  <a:pt x="4280030" y="3447902"/>
                </a:cubicBezTo>
                <a:cubicBezTo>
                  <a:pt x="4245501" y="3711922"/>
                  <a:pt x="4311294" y="3911873"/>
                  <a:pt x="4280030" y="4137483"/>
                </a:cubicBezTo>
                <a:cubicBezTo>
                  <a:pt x="4014579" y="4136958"/>
                  <a:pt x="3889921" y="4152879"/>
                  <a:pt x="3668597" y="4137483"/>
                </a:cubicBezTo>
                <a:cubicBezTo>
                  <a:pt x="3447273" y="4122087"/>
                  <a:pt x="3312296" y="4158667"/>
                  <a:pt x="3099965" y="4137483"/>
                </a:cubicBezTo>
                <a:cubicBezTo>
                  <a:pt x="2887634" y="4116299"/>
                  <a:pt x="2756807" y="4114001"/>
                  <a:pt x="2531332" y="4137483"/>
                </a:cubicBezTo>
                <a:cubicBezTo>
                  <a:pt x="2305857" y="4160965"/>
                  <a:pt x="2094290" y="4120121"/>
                  <a:pt x="1834299" y="4137483"/>
                </a:cubicBezTo>
                <a:cubicBezTo>
                  <a:pt x="1574308" y="4154845"/>
                  <a:pt x="1318117" y="4119748"/>
                  <a:pt x="1180065" y="4137483"/>
                </a:cubicBezTo>
                <a:cubicBezTo>
                  <a:pt x="1042013" y="4155218"/>
                  <a:pt x="475482" y="4178472"/>
                  <a:pt x="0" y="4137483"/>
                </a:cubicBezTo>
                <a:cubicBezTo>
                  <a:pt x="25080" y="3822047"/>
                  <a:pt x="-32233" y="3758482"/>
                  <a:pt x="0" y="3447903"/>
                </a:cubicBezTo>
                <a:cubicBezTo>
                  <a:pt x="32233" y="3137324"/>
                  <a:pt x="-6357" y="2975887"/>
                  <a:pt x="0" y="2799697"/>
                </a:cubicBezTo>
                <a:cubicBezTo>
                  <a:pt x="6357" y="2623507"/>
                  <a:pt x="-11270" y="2433096"/>
                  <a:pt x="0" y="2192866"/>
                </a:cubicBezTo>
                <a:cubicBezTo>
                  <a:pt x="11270" y="1952636"/>
                  <a:pt x="-24514" y="1743216"/>
                  <a:pt x="0" y="1503285"/>
                </a:cubicBezTo>
                <a:cubicBezTo>
                  <a:pt x="24514" y="1263354"/>
                  <a:pt x="-29215" y="897683"/>
                  <a:pt x="0" y="730955"/>
                </a:cubicBezTo>
                <a:cubicBezTo>
                  <a:pt x="29215" y="564227"/>
                  <a:pt x="-24484" y="207837"/>
                  <a:pt x="0" y="0"/>
                </a:cubicBezTo>
                <a:close/>
              </a:path>
              <a:path w="4280030" h="4137483" stroke="0" extrusionOk="0">
                <a:moveTo>
                  <a:pt x="0" y="0"/>
                </a:moveTo>
                <a:cubicBezTo>
                  <a:pt x="182263" y="18234"/>
                  <a:pt x="346498" y="25108"/>
                  <a:pt x="525832" y="0"/>
                </a:cubicBezTo>
                <a:cubicBezTo>
                  <a:pt x="705166" y="-25108"/>
                  <a:pt x="860181" y="-6287"/>
                  <a:pt x="1094465" y="0"/>
                </a:cubicBezTo>
                <a:cubicBezTo>
                  <a:pt x="1328749" y="6287"/>
                  <a:pt x="1478567" y="8628"/>
                  <a:pt x="1663097" y="0"/>
                </a:cubicBezTo>
                <a:cubicBezTo>
                  <a:pt x="1847627" y="-8628"/>
                  <a:pt x="1991637" y="-22499"/>
                  <a:pt x="2146129" y="0"/>
                </a:cubicBezTo>
                <a:cubicBezTo>
                  <a:pt x="2300621" y="22499"/>
                  <a:pt x="2504068" y="20688"/>
                  <a:pt x="2671962" y="0"/>
                </a:cubicBezTo>
                <a:cubicBezTo>
                  <a:pt x="2839856" y="-20688"/>
                  <a:pt x="2947915" y="-13181"/>
                  <a:pt x="3197794" y="0"/>
                </a:cubicBezTo>
                <a:cubicBezTo>
                  <a:pt x="3447673" y="13181"/>
                  <a:pt x="3479247" y="3261"/>
                  <a:pt x="3680826" y="0"/>
                </a:cubicBezTo>
                <a:cubicBezTo>
                  <a:pt x="3882405" y="-3261"/>
                  <a:pt x="4022587" y="-8837"/>
                  <a:pt x="4280030" y="0"/>
                </a:cubicBezTo>
                <a:cubicBezTo>
                  <a:pt x="4289124" y="156260"/>
                  <a:pt x="4295453" y="513649"/>
                  <a:pt x="4280030" y="772330"/>
                </a:cubicBezTo>
                <a:cubicBezTo>
                  <a:pt x="4264608" y="1031011"/>
                  <a:pt x="4267713" y="1057504"/>
                  <a:pt x="4280030" y="1337786"/>
                </a:cubicBezTo>
                <a:cubicBezTo>
                  <a:pt x="4292347" y="1618068"/>
                  <a:pt x="4258152" y="1651526"/>
                  <a:pt x="4280030" y="1903242"/>
                </a:cubicBezTo>
                <a:cubicBezTo>
                  <a:pt x="4301908" y="2154958"/>
                  <a:pt x="4302059" y="2263381"/>
                  <a:pt x="4280030" y="2510073"/>
                </a:cubicBezTo>
                <a:cubicBezTo>
                  <a:pt x="4258001" y="2756765"/>
                  <a:pt x="4250731" y="2862229"/>
                  <a:pt x="4280030" y="3158279"/>
                </a:cubicBezTo>
                <a:cubicBezTo>
                  <a:pt x="4309329" y="3454329"/>
                  <a:pt x="4314275" y="3770429"/>
                  <a:pt x="4280030" y="4137483"/>
                </a:cubicBezTo>
                <a:cubicBezTo>
                  <a:pt x="4005134" y="4118224"/>
                  <a:pt x="3929093" y="4111905"/>
                  <a:pt x="3668597" y="4137483"/>
                </a:cubicBezTo>
                <a:cubicBezTo>
                  <a:pt x="3408101" y="4163061"/>
                  <a:pt x="3276627" y="4156873"/>
                  <a:pt x="3014364" y="4137483"/>
                </a:cubicBezTo>
                <a:cubicBezTo>
                  <a:pt x="2752101" y="4118093"/>
                  <a:pt x="2554455" y="4109977"/>
                  <a:pt x="2402931" y="4137483"/>
                </a:cubicBezTo>
                <a:cubicBezTo>
                  <a:pt x="2251407" y="4164989"/>
                  <a:pt x="1994639" y="4139307"/>
                  <a:pt x="1748698" y="4137483"/>
                </a:cubicBezTo>
                <a:cubicBezTo>
                  <a:pt x="1502757" y="4135659"/>
                  <a:pt x="1380553" y="4127277"/>
                  <a:pt x="1180065" y="4137483"/>
                </a:cubicBezTo>
                <a:cubicBezTo>
                  <a:pt x="979577" y="4147689"/>
                  <a:pt x="900969" y="4129133"/>
                  <a:pt x="697033" y="4137483"/>
                </a:cubicBezTo>
                <a:cubicBezTo>
                  <a:pt x="493097" y="4145833"/>
                  <a:pt x="238810" y="4113671"/>
                  <a:pt x="0" y="4137483"/>
                </a:cubicBezTo>
                <a:cubicBezTo>
                  <a:pt x="32787" y="3946966"/>
                  <a:pt x="-26020" y="3589004"/>
                  <a:pt x="0" y="3406528"/>
                </a:cubicBezTo>
                <a:cubicBezTo>
                  <a:pt x="26020" y="3224052"/>
                  <a:pt x="-4181" y="2971660"/>
                  <a:pt x="0" y="2841072"/>
                </a:cubicBezTo>
                <a:cubicBezTo>
                  <a:pt x="4181" y="2710484"/>
                  <a:pt x="11744" y="2401947"/>
                  <a:pt x="0" y="2192866"/>
                </a:cubicBezTo>
                <a:cubicBezTo>
                  <a:pt x="-11744" y="1983785"/>
                  <a:pt x="28573" y="1746990"/>
                  <a:pt x="0" y="1586035"/>
                </a:cubicBezTo>
                <a:cubicBezTo>
                  <a:pt x="-28573" y="1425080"/>
                  <a:pt x="-2155" y="1065578"/>
                  <a:pt x="0" y="813705"/>
                </a:cubicBezTo>
                <a:cubicBezTo>
                  <a:pt x="2155" y="561832"/>
                  <a:pt x="26193" y="170503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36036297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68582" tIns="34291" rIns="68582" bIns="34291" anchor="t" anchorCtr="0" upright="1">
            <a:noAutofit/>
          </a:bodyPr>
          <a:lstStyle/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500" b="1" dirty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Dienstag, </a:t>
            </a:r>
            <a:r>
              <a:rPr lang="de-DE" sz="1500" b="1" dirty="0" smtClean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02.12. </a:t>
            </a:r>
            <a:r>
              <a:rPr lang="de-DE" sz="1500" b="1" dirty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2025</a:t>
            </a:r>
            <a:endParaRPr lang="de-DE" sz="1500" b="1" dirty="0">
              <a:latin typeface="Rockwell" panose="02060603020205020403" pitchFamily="18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750" dirty="0">
                <a:solidFill>
                  <a:srgbClr val="92D05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65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		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900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35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900" dirty="0">
              <a:latin typeface="Calibri" panose="020F0502020204030204" pitchFamily="34" charset="0"/>
              <a:ea typeface="MS Mincho" panose="020B0400000000000000" pitchFamily="49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b="1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b="1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            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07" name="Tabelle 2">
            <a:extLst>
              <a:ext uri="{FF2B5EF4-FFF2-40B4-BE49-F238E27FC236}">
                <a16:creationId xmlns:a16="http://schemas.microsoft.com/office/drawing/2014/main" id="{C0CD136A-6500-47F5-8F33-BF8C09CC6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43640"/>
              </p:ext>
            </p:extLst>
          </p:nvPr>
        </p:nvGraphicFramePr>
        <p:xfrm>
          <a:off x="5459783" y="4638098"/>
          <a:ext cx="4136622" cy="626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87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  <a:gridCol w="1378874">
                  <a:extLst>
                    <a:ext uri="{9D8B030D-6E8A-4147-A177-3AD203B41FA5}">
                      <a16:colId xmlns:a16="http://schemas.microsoft.com/office/drawing/2014/main" val="1185375180"/>
                    </a:ext>
                  </a:extLst>
                </a:gridCol>
                <a:gridCol w="1378874">
                  <a:extLst>
                    <a:ext uri="{9D8B030D-6E8A-4147-A177-3AD203B41FA5}">
                      <a16:colId xmlns:a16="http://schemas.microsoft.com/office/drawing/2014/main" val="4270257547"/>
                    </a:ext>
                  </a:extLst>
                </a:gridCol>
              </a:tblGrid>
              <a:tr h="62686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1:A1-F-G-J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2:A1-G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Dessert: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08" name="Tabelle 2">
            <a:extLst>
              <a:ext uri="{FF2B5EF4-FFF2-40B4-BE49-F238E27FC236}">
                <a16:creationId xmlns:a16="http://schemas.microsoft.com/office/drawing/2014/main" id="{00A8CC74-17ED-417C-B027-F221C2ABF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34684"/>
              </p:ext>
            </p:extLst>
          </p:nvPr>
        </p:nvGraphicFramePr>
        <p:xfrm>
          <a:off x="5459781" y="3543404"/>
          <a:ext cx="4136624" cy="1060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endParaRPr lang="de-DE" sz="1600" b="1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Nachspeise (1-2)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Rote</a:t>
                      </a:r>
                      <a:r>
                        <a:rPr lang="de-DE" sz="1400" b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Beerengrütze mit Vanille-Soße</a:t>
                      </a:r>
                      <a:endParaRPr lang="de-DE" sz="1400" b="1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09" name="Tabelle 2">
            <a:extLst>
              <a:ext uri="{FF2B5EF4-FFF2-40B4-BE49-F238E27FC236}">
                <a16:creationId xmlns:a16="http://schemas.microsoft.com/office/drawing/2014/main" id="{8190C31B-E2E1-468D-A5BA-25FC7437F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34293"/>
              </p:ext>
            </p:extLst>
          </p:nvPr>
        </p:nvGraphicFramePr>
        <p:xfrm>
          <a:off x="5463949" y="2716570"/>
          <a:ext cx="4136624" cy="109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Veggie</a:t>
                      </a:r>
                      <a:r>
                        <a:rPr lang="de-DE" sz="1600" b="1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-Menü (2)</a:t>
                      </a:r>
                      <a:endParaRPr lang="de-DE" sz="16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Veggie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-Schnitzel-Emmental mit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Kräuter-Gemüse-Soße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Schlingli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-Nudeln, Gurkensalat mit frischem Dill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10" name="Tabelle 2">
            <a:extLst>
              <a:ext uri="{FF2B5EF4-FFF2-40B4-BE49-F238E27FC236}">
                <a16:creationId xmlns:a16="http://schemas.microsoft.com/office/drawing/2014/main" id="{AE590CA9-87D9-43EB-B1D4-F4904248D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58012"/>
              </p:ext>
            </p:extLst>
          </p:nvPr>
        </p:nvGraphicFramePr>
        <p:xfrm>
          <a:off x="5463949" y="1621876"/>
          <a:ext cx="4136624" cy="109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Menü (1) 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BBQ-Rindergulasch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in Paprika-Rahmsoße mit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Schlingli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-Nudeln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Gurkensalat mit frischem Dill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sp>
        <p:nvSpPr>
          <p:cNvPr id="111" name="Text Box 2">
            <a:extLst>
              <a:ext uri="{FF2B5EF4-FFF2-40B4-BE49-F238E27FC236}">
                <a16:creationId xmlns:a16="http://schemas.microsoft.com/office/drawing/2014/main" id="{DE2F3457-03BF-4068-9696-3C6B7123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285" y="1244788"/>
            <a:ext cx="4280030" cy="4137483"/>
          </a:xfrm>
          <a:custGeom>
            <a:avLst/>
            <a:gdLst>
              <a:gd name="connsiteX0" fmla="*/ 0 w 4280030"/>
              <a:gd name="connsiteY0" fmla="*/ 0 h 4137483"/>
              <a:gd name="connsiteX1" fmla="*/ 611433 w 4280030"/>
              <a:gd name="connsiteY1" fmla="*/ 0 h 4137483"/>
              <a:gd name="connsiteX2" fmla="*/ 1137265 w 4280030"/>
              <a:gd name="connsiteY2" fmla="*/ 0 h 4137483"/>
              <a:gd name="connsiteX3" fmla="*/ 1663097 w 4280030"/>
              <a:gd name="connsiteY3" fmla="*/ 0 h 4137483"/>
              <a:gd name="connsiteX4" fmla="*/ 2360131 w 4280030"/>
              <a:gd name="connsiteY4" fmla="*/ 0 h 4137483"/>
              <a:gd name="connsiteX5" fmla="*/ 2843163 w 4280030"/>
              <a:gd name="connsiteY5" fmla="*/ 0 h 4137483"/>
              <a:gd name="connsiteX6" fmla="*/ 3411795 w 4280030"/>
              <a:gd name="connsiteY6" fmla="*/ 0 h 4137483"/>
              <a:gd name="connsiteX7" fmla="*/ 4280030 w 4280030"/>
              <a:gd name="connsiteY7" fmla="*/ 0 h 4137483"/>
              <a:gd name="connsiteX8" fmla="*/ 4280030 w 4280030"/>
              <a:gd name="connsiteY8" fmla="*/ 648206 h 4137483"/>
              <a:gd name="connsiteX9" fmla="*/ 4280030 w 4280030"/>
              <a:gd name="connsiteY9" fmla="*/ 1337786 h 4137483"/>
              <a:gd name="connsiteX10" fmla="*/ 4280030 w 4280030"/>
              <a:gd name="connsiteY10" fmla="*/ 1985992 h 4137483"/>
              <a:gd name="connsiteX11" fmla="*/ 4280030 w 4280030"/>
              <a:gd name="connsiteY11" fmla="*/ 2675572 h 4137483"/>
              <a:gd name="connsiteX12" fmla="*/ 4280030 w 4280030"/>
              <a:gd name="connsiteY12" fmla="*/ 3447902 h 4137483"/>
              <a:gd name="connsiteX13" fmla="*/ 4280030 w 4280030"/>
              <a:gd name="connsiteY13" fmla="*/ 4137483 h 4137483"/>
              <a:gd name="connsiteX14" fmla="*/ 3668597 w 4280030"/>
              <a:gd name="connsiteY14" fmla="*/ 4137483 h 4137483"/>
              <a:gd name="connsiteX15" fmla="*/ 3099965 w 4280030"/>
              <a:gd name="connsiteY15" fmla="*/ 4137483 h 4137483"/>
              <a:gd name="connsiteX16" fmla="*/ 2531332 w 4280030"/>
              <a:gd name="connsiteY16" fmla="*/ 4137483 h 4137483"/>
              <a:gd name="connsiteX17" fmla="*/ 1834299 w 4280030"/>
              <a:gd name="connsiteY17" fmla="*/ 4137483 h 4137483"/>
              <a:gd name="connsiteX18" fmla="*/ 1180065 w 4280030"/>
              <a:gd name="connsiteY18" fmla="*/ 4137483 h 4137483"/>
              <a:gd name="connsiteX19" fmla="*/ 0 w 4280030"/>
              <a:gd name="connsiteY19" fmla="*/ 4137483 h 4137483"/>
              <a:gd name="connsiteX20" fmla="*/ 0 w 4280030"/>
              <a:gd name="connsiteY20" fmla="*/ 3447903 h 4137483"/>
              <a:gd name="connsiteX21" fmla="*/ 0 w 4280030"/>
              <a:gd name="connsiteY21" fmla="*/ 2799697 h 4137483"/>
              <a:gd name="connsiteX22" fmla="*/ 0 w 4280030"/>
              <a:gd name="connsiteY22" fmla="*/ 2192866 h 4137483"/>
              <a:gd name="connsiteX23" fmla="*/ 0 w 4280030"/>
              <a:gd name="connsiteY23" fmla="*/ 1503285 h 4137483"/>
              <a:gd name="connsiteX24" fmla="*/ 0 w 4280030"/>
              <a:gd name="connsiteY24" fmla="*/ 730955 h 4137483"/>
              <a:gd name="connsiteX25" fmla="*/ 0 w 4280030"/>
              <a:gd name="connsiteY25" fmla="*/ 0 h 413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80030" h="4137483" fill="none" extrusionOk="0">
                <a:moveTo>
                  <a:pt x="0" y="0"/>
                </a:moveTo>
                <a:cubicBezTo>
                  <a:pt x="241604" y="16177"/>
                  <a:pt x="455320" y="-8430"/>
                  <a:pt x="611433" y="0"/>
                </a:cubicBezTo>
                <a:cubicBezTo>
                  <a:pt x="767546" y="8430"/>
                  <a:pt x="929519" y="8059"/>
                  <a:pt x="1137265" y="0"/>
                </a:cubicBezTo>
                <a:cubicBezTo>
                  <a:pt x="1345011" y="-8059"/>
                  <a:pt x="1539665" y="18359"/>
                  <a:pt x="1663097" y="0"/>
                </a:cubicBezTo>
                <a:cubicBezTo>
                  <a:pt x="1786529" y="-18359"/>
                  <a:pt x="2139958" y="20285"/>
                  <a:pt x="2360131" y="0"/>
                </a:cubicBezTo>
                <a:cubicBezTo>
                  <a:pt x="2580304" y="-20285"/>
                  <a:pt x="2734444" y="23538"/>
                  <a:pt x="2843163" y="0"/>
                </a:cubicBezTo>
                <a:cubicBezTo>
                  <a:pt x="2951882" y="-23538"/>
                  <a:pt x="3222526" y="-23871"/>
                  <a:pt x="3411795" y="0"/>
                </a:cubicBezTo>
                <a:cubicBezTo>
                  <a:pt x="3601064" y="23871"/>
                  <a:pt x="4015812" y="-8694"/>
                  <a:pt x="4280030" y="0"/>
                </a:cubicBezTo>
                <a:cubicBezTo>
                  <a:pt x="4299047" y="160021"/>
                  <a:pt x="4301461" y="334807"/>
                  <a:pt x="4280030" y="648206"/>
                </a:cubicBezTo>
                <a:cubicBezTo>
                  <a:pt x="4258599" y="961605"/>
                  <a:pt x="4302579" y="1037135"/>
                  <a:pt x="4280030" y="1337786"/>
                </a:cubicBezTo>
                <a:cubicBezTo>
                  <a:pt x="4257481" y="1638437"/>
                  <a:pt x="4255291" y="1803389"/>
                  <a:pt x="4280030" y="1985992"/>
                </a:cubicBezTo>
                <a:cubicBezTo>
                  <a:pt x="4304769" y="2168595"/>
                  <a:pt x="4301779" y="2431800"/>
                  <a:pt x="4280030" y="2675572"/>
                </a:cubicBezTo>
                <a:cubicBezTo>
                  <a:pt x="4258281" y="2919344"/>
                  <a:pt x="4314560" y="3183882"/>
                  <a:pt x="4280030" y="3447902"/>
                </a:cubicBezTo>
                <a:cubicBezTo>
                  <a:pt x="4245501" y="3711922"/>
                  <a:pt x="4311294" y="3911873"/>
                  <a:pt x="4280030" y="4137483"/>
                </a:cubicBezTo>
                <a:cubicBezTo>
                  <a:pt x="4014579" y="4136958"/>
                  <a:pt x="3889921" y="4152879"/>
                  <a:pt x="3668597" y="4137483"/>
                </a:cubicBezTo>
                <a:cubicBezTo>
                  <a:pt x="3447273" y="4122087"/>
                  <a:pt x="3312296" y="4158667"/>
                  <a:pt x="3099965" y="4137483"/>
                </a:cubicBezTo>
                <a:cubicBezTo>
                  <a:pt x="2887634" y="4116299"/>
                  <a:pt x="2756807" y="4114001"/>
                  <a:pt x="2531332" y="4137483"/>
                </a:cubicBezTo>
                <a:cubicBezTo>
                  <a:pt x="2305857" y="4160965"/>
                  <a:pt x="2094290" y="4120121"/>
                  <a:pt x="1834299" y="4137483"/>
                </a:cubicBezTo>
                <a:cubicBezTo>
                  <a:pt x="1574308" y="4154845"/>
                  <a:pt x="1318117" y="4119748"/>
                  <a:pt x="1180065" y="4137483"/>
                </a:cubicBezTo>
                <a:cubicBezTo>
                  <a:pt x="1042013" y="4155218"/>
                  <a:pt x="475482" y="4178472"/>
                  <a:pt x="0" y="4137483"/>
                </a:cubicBezTo>
                <a:cubicBezTo>
                  <a:pt x="25080" y="3822047"/>
                  <a:pt x="-32233" y="3758482"/>
                  <a:pt x="0" y="3447903"/>
                </a:cubicBezTo>
                <a:cubicBezTo>
                  <a:pt x="32233" y="3137324"/>
                  <a:pt x="-6357" y="2975887"/>
                  <a:pt x="0" y="2799697"/>
                </a:cubicBezTo>
                <a:cubicBezTo>
                  <a:pt x="6357" y="2623507"/>
                  <a:pt x="-11270" y="2433096"/>
                  <a:pt x="0" y="2192866"/>
                </a:cubicBezTo>
                <a:cubicBezTo>
                  <a:pt x="11270" y="1952636"/>
                  <a:pt x="-24514" y="1743216"/>
                  <a:pt x="0" y="1503285"/>
                </a:cubicBezTo>
                <a:cubicBezTo>
                  <a:pt x="24514" y="1263354"/>
                  <a:pt x="-29215" y="897683"/>
                  <a:pt x="0" y="730955"/>
                </a:cubicBezTo>
                <a:cubicBezTo>
                  <a:pt x="29215" y="564227"/>
                  <a:pt x="-24484" y="207837"/>
                  <a:pt x="0" y="0"/>
                </a:cubicBezTo>
                <a:close/>
              </a:path>
              <a:path w="4280030" h="4137483" stroke="0" extrusionOk="0">
                <a:moveTo>
                  <a:pt x="0" y="0"/>
                </a:moveTo>
                <a:cubicBezTo>
                  <a:pt x="182263" y="18234"/>
                  <a:pt x="346498" y="25108"/>
                  <a:pt x="525832" y="0"/>
                </a:cubicBezTo>
                <a:cubicBezTo>
                  <a:pt x="705166" y="-25108"/>
                  <a:pt x="860181" y="-6287"/>
                  <a:pt x="1094465" y="0"/>
                </a:cubicBezTo>
                <a:cubicBezTo>
                  <a:pt x="1328749" y="6287"/>
                  <a:pt x="1478567" y="8628"/>
                  <a:pt x="1663097" y="0"/>
                </a:cubicBezTo>
                <a:cubicBezTo>
                  <a:pt x="1847627" y="-8628"/>
                  <a:pt x="1991637" y="-22499"/>
                  <a:pt x="2146129" y="0"/>
                </a:cubicBezTo>
                <a:cubicBezTo>
                  <a:pt x="2300621" y="22499"/>
                  <a:pt x="2504068" y="20688"/>
                  <a:pt x="2671962" y="0"/>
                </a:cubicBezTo>
                <a:cubicBezTo>
                  <a:pt x="2839856" y="-20688"/>
                  <a:pt x="2947915" y="-13181"/>
                  <a:pt x="3197794" y="0"/>
                </a:cubicBezTo>
                <a:cubicBezTo>
                  <a:pt x="3447673" y="13181"/>
                  <a:pt x="3479247" y="3261"/>
                  <a:pt x="3680826" y="0"/>
                </a:cubicBezTo>
                <a:cubicBezTo>
                  <a:pt x="3882405" y="-3261"/>
                  <a:pt x="4022587" y="-8837"/>
                  <a:pt x="4280030" y="0"/>
                </a:cubicBezTo>
                <a:cubicBezTo>
                  <a:pt x="4289124" y="156260"/>
                  <a:pt x="4295453" y="513649"/>
                  <a:pt x="4280030" y="772330"/>
                </a:cubicBezTo>
                <a:cubicBezTo>
                  <a:pt x="4264608" y="1031011"/>
                  <a:pt x="4267713" y="1057504"/>
                  <a:pt x="4280030" y="1337786"/>
                </a:cubicBezTo>
                <a:cubicBezTo>
                  <a:pt x="4292347" y="1618068"/>
                  <a:pt x="4258152" y="1651526"/>
                  <a:pt x="4280030" y="1903242"/>
                </a:cubicBezTo>
                <a:cubicBezTo>
                  <a:pt x="4301908" y="2154958"/>
                  <a:pt x="4302059" y="2263381"/>
                  <a:pt x="4280030" y="2510073"/>
                </a:cubicBezTo>
                <a:cubicBezTo>
                  <a:pt x="4258001" y="2756765"/>
                  <a:pt x="4250731" y="2862229"/>
                  <a:pt x="4280030" y="3158279"/>
                </a:cubicBezTo>
                <a:cubicBezTo>
                  <a:pt x="4309329" y="3454329"/>
                  <a:pt x="4314275" y="3770429"/>
                  <a:pt x="4280030" y="4137483"/>
                </a:cubicBezTo>
                <a:cubicBezTo>
                  <a:pt x="4005134" y="4118224"/>
                  <a:pt x="3929093" y="4111905"/>
                  <a:pt x="3668597" y="4137483"/>
                </a:cubicBezTo>
                <a:cubicBezTo>
                  <a:pt x="3408101" y="4163061"/>
                  <a:pt x="3276627" y="4156873"/>
                  <a:pt x="3014364" y="4137483"/>
                </a:cubicBezTo>
                <a:cubicBezTo>
                  <a:pt x="2752101" y="4118093"/>
                  <a:pt x="2554455" y="4109977"/>
                  <a:pt x="2402931" y="4137483"/>
                </a:cubicBezTo>
                <a:cubicBezTo>
                  <a:pt x="2251407" y="4164989"/>
                  <a:pt x="1994639" y="4139307"/>
                  <a:pt x="1748698" y="4137483"/>
                </a:cubicBezTo>
                <a:cubicBezTo>
                  <a:pt x="1502757" y="4135659"/>
                  <a:pt x="1380553" y="4127277"/>
                  <a:pt x="1180065" y="4137483"/>
                </a:cubicBezTo>
                <a:cubicBezTo>
                  <a:pt x="979577" y="4147689"/>
                  <a:pt x="900969" y="4129133"/>
                  <a:pt x="697033" y="4137483"/>
                </a:cubicBezTo>
                <a:cubicBezTo>
                  <a:pt x="493097" y="4145833"/>
                  <a:pt x="238810" y="4113671"/>
                  <a:pt x="0" y="4137483"/>
                </a:cubicBezTo>
                <a:cubicBezTo>
                  <a:pt x="32787" y="3946966"/>
                  <a:pt x="-26020" y="3589004"/>
                  <a:pt x="0" y="3406528"/>
                </a:cubicBezTo>
                <a:cubicBezTo>
                  <a:pt x="26020" y="3224052"/>
                  <a:pt x="-4181" y="2971660"/>
                  <a:pt x="0" y="2841072"/>
                </a:cubicBezTo>
                <a:cubicBezTo>
                  <a:pt x="4181" y="2710484"/>
                  <a:pt x="11744" y="2401947"/>
                  <a:pt x="0" y="2192866"/>
                </a:cubicBezTo>
                <a:cubicBezTo>
                  <a:pt x="-11744" y="1983785"/>
                  <a:pt x="28573" y="1746990"/>
                  <a:pt x="0" y="1586035"/>
                </a:cubicBezTo>
                <a:cubicBezTo>
                  <a:pt x="-28573" y="1425080"/>
                  <a:pt x="-2155" y="1065578"/>
                  <a:pt x="0" y="813705"/>
                </a:cubicBezTo>
                <a:cubicBezTo>
                  <a:pt x="2155" y="561832"/>
                  <a:pt x="26193" y="170503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36036297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68582" tIns="34291" rIns="68582" bIns="34291" anchor="t" anchorCtr="0" upright="1">
            <a:noAutofit/>
          </a:bodyPr>
          <a:lstStyle/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500" b="1" dirty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Mittwoch, </a:t>
            </a:r>
            <a:r>
              <a:rPr lang="de-DE" sz="1500" b="1" dirty="0" smtClean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03.12. </a:t>
            </a:r>
            <a:r>
              <a:rPr lang="de-DE" sz="1500" b="1" dirty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2025</a:t>
            </a:r>
            <a:endParaRPr lang="de-DE" sz="1500" b="1" dirty="0">
              <a:latin typeface="Rockwell" panose="02060603020205020403" pitchFamily="18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750" dirty="0">
                <a:solidFill>
                  <a:srgbClr val="92D05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65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		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900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35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900" dirty="0">
              <a:latin typeface="Calibri" panose="020F0502020204030204" pitchFamily="34" charset="0"/>
              <a:ea typeface="MS Mincho" panose="020B0400000000000000" pitchFamily="49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b="1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b="1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            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2" name="Tabelle 2">
            <a:extLst>
              <a:ext uri="{FF2B5EF4-FFF2-40B4-BE49-F238E27FC236}">
                <a16:creationId xmlns:a16="http://schemas.microsoft.com/office/drawing/2014/main" id="{8A421322-64C4-4CD6-A4C0-FBD9BF2BB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25017"/>
              </p:ext>
            </p:extLst>
          </p:nvPr>
        </p:nvGraphicFramePr>
        <p:xfrm>
          <a:off x="10045197" y="4659820"/>
          <a:ext cx="4136622" cy="59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87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  <a:gridCol w="1378874">
                  <a:extLst>
                    <a:ext uri="{9D8B030D-6E8A-4147-A177-3AD203B41FA5}">
                      <a16:colId xmlns:a16="http://schemas.microsoft.com/office/drawing/2014/main" val="1185375180"/>
                    </a:ext>
                  </a:extLst>
                </a:gridCol>
                <a:gridCol w="1378874">
                  <a:extLst>
                    <a:ext uri="{9D8B030D-6E8A-4147-A177-3AD203B41FA5}">
                      <a16:colId xmlns:a16="http://schemas.microsoft.com/office/drawing/2014/main" val="4270257547"/>
                    </a:ext>
                  </a:extLst>
                </a:gridCol>
              </a:tblGrid>
              <a:tr h="590234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1:A1-2-3-4-G-I-C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2:DITO 1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Dessert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: G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13" name="Tabelle 2">
            <a:extLst>
              <a:ext uri="{FF2B5EF4-FFF2-40B4-BE49-F238E27FC236}">
                <a16:creationId xmlns:a16="http://schemas.microsoft.com/office/drawing/2014/main" id="{9A34DEAF-B293-4709-B751-23E327BCF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77229"/>
              </p:ext>
            </p:extLst>
          </p:nvPr>
        </p:nvGraphicFramePr>
        <p:xfrm>
          <a:off x="10049364" y="3806297"/>
          <a:ext cx="4136624" cy="60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Nachspeise (1-2)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Schoko-Muffin</a:t>
                      </a:r>
                      <a:endParaRPr lang="de-DE" sz="1400" b="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14" name="Tabelle 2">
            <a:extLst>
              <a:ext uri="{FF2B5EF4-FFF2-40B4-BE49-F238E27FC236}">
                <a16:creationId xmlns:a16="http://schemas.microsoft.com/office/drawing/2014/main" id="{016F5FA6-A213-4F8A-B68C-D143420C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33635"/>
              </p:ext>
            </p:extLst>
          </p:nvPr>
        </p:nvGraphicFramePr>
        <p:xfrm>
          <a:off x="10045195" y="2716570"/>
          <a:ext cx="4136624" cy="108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1082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Veggie</a:t>
                      </a:r>
                      <a:r>
                        <a:rPr lang="de-DE" sz="1600" b="1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- Menü (2)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Kartoffel-Gemüse--Creme-Suppe mit einer </a:t>
                      </a:r>
                      <a:r>
                        <a:rPr lang="de-DE" sz="1400" b="1" u="non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veget</a:t>
                      </a:r>
                      <a:r>
                        <a:rPr lang="de-DE" sz="14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de-DE" sz="1400" b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Wurst und Senf</a:t>
                      </a:r>
                      <a:r>
                        <a:rPr lang="de-DE" sz="14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4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Körnerbrötchen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15" name="Tabelle 2">
            <a:extLst>
              <a:ext uri="{FF2B5EF4-FFF2-40B4-BE49-F238E27FC236}">
                <a16:creationId xmlns:a16="http://schemas.microsoft.com/office/drawing/2014/main" id="{71183683-6404-4CB3-A8B3-07474D49D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04274"/>
              </p:ext>
            </p:extLst>
          </p:nvPr>
        </p:nvGraphicFramePr>
        <p:xfrm>
          <a:off x="10049363" y="1606966"/>
          <a:ext cx="4136624" cy="84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Menü (1)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Kartoffel-Gemüse-Creme-Suppe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mit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einer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Rindswurst und Senf,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Körnerbrötchen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sp>
        <p:nvSpPr>
          <p:cNvPr id="116" name="Text Box 2">
            <a:extLst>
              <a:ext uri="{FF2B5EF4-FFF2-40B4-BE49-F238E27FC236}">
                <a16:creationId xmlns:a16="http://schemas.microsoft.com/office/drawing/2014/main" id="{C03AAA98-2351-4681-8579-52E443479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20" y="5983240"/>
            <a:ext cx="4280030" cy="4137483"/>
          </a:xfrm>
          <a:custGeom>
            <a:avLst/>
            <a:gdLst>
              <a:gd name="connsiteX0" fmla="*/ 0 w 4280030"/>
              <a:gd name="connsiteY0" fmla="*/ 0 h 4137483"/>
              <a:gd name="connsiteX1" fmla="*/ 611433 w 4280030"/>
              <a:gd name="connsiteY1" fmla="*/ 0 h 4137483"/>
              <a:gd name="connsiteX2" fmla="*/ 1137265 w 4280030"/>
              <a:gd name="connsiteY2" fmla="*/ 0 h 4137483"/>
              <a:gd name="connsiteX3" fmla="*/ 1663097 w 4280030"/>
              <a:gd name="connsiteY3" fmla="*/ 0 h 4137483"/>
              <a:gd name="connsiteX4" fmla="*/ 2360131 w 4280030"/>
              <a:gd name="connsiteY4" fmla="*/ 0 h 4137483"/>
              <a:gd name="connsiteX5" fmla="*/ 2843163 w 4280030"/>
              <a:gd name="connsiteY5" fmla="*/ 0 h 4137483"/>
              <a:gd name="connsiteX6" fmla="*/ 3411795 w 4280030"/>
              <a:gd name="connsiteY6" fmla="*/ 0 h 4137483"/>
              <a:gd name="connsiteX7" fmla="*/ 4280030 w 4280030"/>
              <a:gd name="connsiteY7" fmla="*/ 0 h 4137483"/>
              <a:gd name="connsiteX8" fmla="*/ 4280030 w 4280030"/>
              <a:gd name="connsiteY8" fmla="*/ 648206 h 4137483"/>
              <a:gd name="connsiteX9" fmla="*/ 4280030 w 4280030"/>
              <a:gd name="connsiteY9" fmla="*/ 1337786 h 4137483"/>
              <a:gd name="connsiteX10" fmla="*/ 4280030 w 4280030"/>
              <a:gd name="connsiteY10" fmla="*/ 1985992 h 4137483"/>
              <a:gd name="connsiteX11" fmla="*/ 4280030 w 4280030"/>
              <a:gd name="connsiteY11" fmla="*/ 2675572 h 4137483"/>
              <a:gd name="connsiteX12" fmla="*/ 4280030 w 4280030"/>
              <a:gd name="connsiteY12" fmla="*/ 3447902 h 4137483"/>
              <a:gd name="connsiteX13" fmla="*/ 4280030 w 4280030"/>
              <a:gd name="connsiteY13" fmla="*/ 4137483 h 4137483"/>
              <a:gd name="connsiteX14" fmla="*/ 3668597 w 4280030"/>
              <a:gd name="connsiteY14" fmla="*/ 4137483 h 4137483"/>
              <a:gd name="connsiteX15" fmla="*/ 3099965 w 4280030"/>
              <a:gd name="connsiteY15" fmla="*/ 4137483 h 4137483"/>
              <a:gd name="connsiteX16" fmla="*/ 2531332 w 4280030"/>
              <a:gd name="connsiteY16" fmla="*/ 4137483 h 4137483"/>
              <a:gd name="connsiteX17" fmla="*/ 1834299 w 4280030"/>
              <a:gd name="connsiteY17" fmla="*/ 4137483 h 4137483"/>
              <a:gd name="connsiteX18" fmla="*/ 1180065 w 4280030"/>
              <a:gd name="connsiteY18" fmla="*/ 4137483 h 4137483"/>
              <a:gd name="connsiteX19" fmla="*/ 0 w 4280030"/>
              <a:gd name="connsiteY19" fmla="*/ 4137483 h 4137483"/>
              <a:gd name="connsiteX20" fmla="*/ 0 w 4280030"/>
              <a:gd name="connsiteY20" fmla="*/ 3447903 h 4137483"/>
              <a:gd name="connsiteX21" fmla="*/ 0 w 4280030"/>
              <a:gd name="connsiteY21" fmla="*/ 2799697 h 4137483"/>
              <a:gd name="connsiteX22" fmla="*/ 0 w 4280030"/>
              <a:gd name="connsiteY22" fmla="*/ 2192866 h 4137483"/>
              <a:gd name="connsiteX23" fmla="*/ 0 w 4280030"/>
              <a:gd name="connsiteY23" fmla="*/ 1503285 h 4137483"/>
              <a:gd name="connsiteX24" fmla="*/ 0 w 4280030"/>
              <a:gd name="connsiteY24" fmla="*/ 730955 h 4137483"/>
              <a:gd name="connsiteX25" fmla="*/ 0 w 4280030"/>
              <a:gd name="connsiteY25" fmla="*/ 0 h 413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80030" h="4137483" fill="none" extrusionOk="0">
                <a:moveTo>
                  <a:pt x="0" y="0"/>
                </a:moveTo>
                <a:cubicBezTo>
                  <a:pt x="241604" y="16177"/>
                  <a:pt x="455320" y="-8430"/>
                  <a:pt x="611433" y="0"/>
                </a:cubicBezTo>
                <a:cubicBezTo>
                  <a:pt x="767546" y="8430"/>
                  <a:pt x="929519" y="8059"/>
                  <a:pt x="1137265" y="0"/>
                </a:cubicBezTo>
                <a:cubicBezTo>
                  <a:pt x="1345011" y="-8059"/>
                  <a:pt x="1539665" y="18359"/>
                  <a:pt x="1663097" y="0"/>
                </a:cubicBezTo>
                <a:cubicBezTo>
                  <a:pt x="1786529" y="-18359"/>
                  <a:pt x="2139958" y="20285"/>
                  <a:pt x="2360131" y="0"/>
                </a:cubicBezTo>
                <a:cubicBezTo>
                  <a:pt x="2580304" y="-20285"/>
                  <a:pt x="2734444" y="23538"/>
                  <a:pt x="2843163" y="0"/>
                </a:cubicBezTo>
                <a:cubicBezTo>
                  <a:pt x="2951882" y="-23538"/>
                  <a:pt x="3222526" y="-23871"/>
                  <a:pt x="3411795" y="0"/>
                </a:cubicBezTo>
                <a:cubicBezTo>
                  <a:pt x="3601064" y="23871"/>
                  <a:pt x="4015812" y="-8694"/>
                  <a:pt x="4280030" y="0"/>
                </a:cubicBezTo>
                <a:cubicBezTo>
                  <a:pt x="4299047" y="160021"/>
                  <a:pt x="4301461" y="334807"/>
                  <a:pt x="4280030" y="648206"/>
                </a:cubicBezTo>
                <a:cubicBezTo>
                  <a:pt x="4258599" y="961605"/>
                  <a:pt x="4302579" y="1037135"/>
                  <a:pt x="4280030" y="1337786"/>
                </a:cubicBezTo>
                <a:cubicBezTo>
                  <a:pt x="4257481" y="1638437"/>
                  <a:pt x="4255291" y="1803389"/>
                  <a:pt x="4280030" y="1985992"/>
                </a:cubicBezTo>
                <a:cubicBezTo>
                  <a:pt x="4304769" y="2168595"/>
                  <a:pt x="4301779" y="2431800"/>
                  <a:pt x="4280030" y="2675572"/>
                </a:cubicBezTo>
                <a:cubicBezTo>
                  <a:pt x="4258281" y="2919344"/>
                  <a:pt x="4314560" y="3183882"/>
                  <a:pt x="4280030" y="3447902"/>
                </a:cubicBezTo>
                <a:cubicBezTo>
                  <a:pt x="4245501" y="3711922"/>
                  <a:pt x="4311294" y="3911873"/>
                  <a:pt x="4280030" y="4137483"/>
                </a:cubicBezTo>
                <a:cubicBezTo>
                  <a:pt x="4014579" y="4136958"/>
                  <a:pt x="3889921" y="4152879"/>
                  <a:pt x="3668597" y="4137483"/>
                </a:cubicBezTo>
                <a:cubicBezTo>
                  <a:pt x="3447273" y="4122087"/>
                  <a:pt x="3312296" y="4158667"/>
                  <a:pt x="3099965" y="4137483"/>
                </a:cubicBezTo>
                <a:cubicBezTo>
                  <a:pt x="2887634" y="4116299"/>
                  <a:pt x="2756807" y="4114001"/>
                  <a:pt x="2531332" y="4137483"/>
                </a:cubicBezTo>
                <a:cubicBezTo>
                  <a:pt x="2305857" y="4160965"/>
                  <a:pt x="2094290" y="4120121"/>
                  <a:pt x="1834299" y="4137483"/>
                </a:cubicBezTo>
                <a:cubicBezTo>
                  <a:pt x="1574308" y="4154845"/>
                  <a:pt x="1318117" y="4119748"/>
                  <a:pt x="1180065" y="4137483"/>
                </a:cubicBezTo>
                <a:cubicBezTo>
                  <a:pt x="1042013" y="4155218"/>
                  <a:pt x="475482" y="4178472"/>
                  <a:pt x="0" y="4137483"/>
                </a:cubicBezTo>
                <a:cubicBezTo>
                  <a:pt x="25080" y="3822047"/>
                  <a:pt x="-32233" y="3758482"/>
                  <a:pt x="0" y="3447903"/>
                </a:cubicBezTo>
                <a:cubicBezTo>
                  <a:pt x="32233" y="3137324"/>
                  <a:pt x="-6357" y="2975887"/>
                  <a:pt x="0" y="2799697"/>
                </a:cubicBezTo>
                <a:cubicBezTo>
                  <a:pt x="6357" y="2623507"/>
                  <a:pt x="-11270" y="2433096"/>
                  <a:pt x="0" y="2192866"/>
                </a:cubicBezTo>
                <a:cubicBezTo>
                  <a:pt x="11270" y="1952636"/>
                  <a:pt x="-24514" y="1743216"/>
                  <a:pt x="0" y="1503285"/>
                </a:cubicBezTo>
                <a:cubicBezTo>
                  <a:pt x="24514" y="1263354"/>
                  <a:pt x="-29215" y="897683"/>
                  <a:pt x="0" y="730955"/>
                </a:cubicBezTo>
                <a:cubicBezTo>
                  <a:pt x="29215" y="564227"/>
                  <a:pt x="-24484" y="207837"/>
                  <a:pt x="0" y="0"/>
                </a:cubicBezTo>
                <a:close/>
              </a:path>
              <a:path w="4280030" h="4137483" stroke="0" extrusionOk="0">
                <a:moveTo>
                  <a:pt x="0" y="0"/>
                </a:moveTo>
                <a:cubicBezTo>
                  <a:pt x="182263" y="18234"/>
                  <a:pt x="346498" y="25108"/>
                  <a:pt x="525832" y="0"/>
                </a:cubicBezTo>
                <a:cubicBezTo>
                  <a:pt x="705166" y="-25108"/>
                  <a:pt x="860181" y="-6287"/>
                  <a:pt x="1094465" y="0"/>
                </a:cubicBezTo>
                <a:cubicBezTo>
                  <a:pt x="1328749" y="6287"/>
                  <a:pt x="1478567" y="8628"/>
                  <a:pt x="1663097" y="0"/>
                </a:cubicBezTo>
                <a:cubicBezTo>
                  <a:pt x="1847627" y="-8628"/>
                  <a:pt x="1991637" y="-22499"/>
                  <a:pt x="2146129" y="0"/>
                </a:cubicBezTo>
                <a:cubicBezTo>
                  <a:pt x="2300621" y="22499"/>
                  <a:pt x="2504068" y="20688"/>
                  <a:pt x="2671962" y="0"/>
                </a:cubicBezTo>
                <a:cubicBezTo>
                  <a:pt x="2839856" y="-20688"/>
                  <a:pt x="2947915" y="-13181"/>
                  <a:pt x="3197794" y="0"/>
                </a:cubicBezTo>
                <a:cubicBezTo>
                  <a:pt x="3447673" y="13181"/>
                  <a:pt x="3479247" y="3261"/>
                  <a:pt x="3680826" y="0"/>
                </a:cubicBezTo>
                <a:cubicBezTo>
                  <a:pt x="3882405" y="-3261"/>
                  <a:pt x="4022587" y="-8837"/>
                  <a:pt x="4280030" y="0"/>
                </a:cubicBezTo>
                <a:cubicBezTo>
                  <a:pt x="4289124" y="156260"/>
                  <a:pt x="4295453" y="513649"/>
                  <a:pt x="4280030" y="772330"/>
                </a:cubicBezTo>
                <a:cubicBezTo>
                  <a:pt x="4264608" y="1031011"/>
                  <a:pt x="4267713" y="1057504"/>
                  <a:pt x="4280030" y="1337786"/>
                </a:cubicBezTo>
                <a:cubicBezTo>
                  <a:pt x="4292347" y="1618068"/>
                  <a:pt x="4258152" y="1651526"/>
                  <a:pt x="4280030" y="1903242"/>
                </a:cubicBezTo>
                <a:cubicBezTo>
                  <a:pt x="4301908" y="2154958"/>
                  <a:pt x="4302059" y="2263381"/>
                  <a:pt x="4280030" y="2510073"/>
                </a:cubicBezTo>
                <a:cubicBezTo>
                  <a:pt x="4258001" y="2756765"/>
                  <a:pt x="4250731" y="2862229"/>
                  <a:pt x="4280030" y="3158279"/>
                </a:cubicBezTo>
                <a:cubicBezTo>
                  <a:pt x="4309329" y="3454329"/>
                  <a:pt x="4314275" y="3770429"/>
                  <a:pt x="4280030" y="4137483"/>
                </a:cubicBezTo>
                <a:cubicBezTo>
                  <a:pt x="4005134" y="4118224"/>
                  <a:pt x="3929093" y="4111905"/>
                  <a:pt x="3668597" y="4137483"/>
                </a:cubicBezTo>
                <a:cubicBezTo>
                  <a:pt x="3408101" y="4163061"/>
                  <a:pt x="3276627" y="4156873"/>
                  <a:pt x="3014364" y="4137483"/>
                </a:cubicBezTo>
                <a:cubicBezTo>
                  <a:pt x="2752101" y="4118093"/>
                  <a:pt x="2554455" y="4109977"/>
                  <a:pt x="2402931" y="4137483"/>
                </a:cubicBezTo>
                <a:cubicBezTo>
                  <a:pt x="2251407" y="4164989"/>
                  <a:pt x="1994639" y="4139307"/>
                  <a:pt x="1748698" y="4137483"/>
                </a:cubicBezTo>
                <a:cubicBezTo>
                  <a:pt x="1502757" y="4135659"/>
                  <a:pt x="1380553" y="4127277"/>
                  <a:pt x="1180065" y="4137483"/>
                </a:cubicBezTo>
                <a:cubicBezTo>
                  <a:pt x="979577" y="4147689"/>
                  <a:pt x="900969" y="4129133"/>
                  <a:pt x="697033" y="4137483"/>
                </a:cubicBezTo>
                <a:cubicBezTo>
                  <a:pt x="493097" y="4145833"/>
                  <a:pt x="238810" y="4113671"/>
                  <a:pt x="0" y="4137483"/>
                </a:cubicBezTo>
                <a:cubicBezTo>
                  <a:pt x="32787" y="3946966"/>
                  <a:pt x="-26020" y="3589004"/>
                  <a:pt x="0" y="3406528"/>
                </a:cubicBezTo>
                <a:cubicBezTo>
                  <a:pt x="26020" y="3224052"/>
                  <a:pt x="-4181" y="2971660"/>
                  <a:pt x="0" y="2841072"/>
                </a:cubicBezTo>
                <a:cubicBezTo>
                  <a:pt x="4181" y="2710484"/>
                  <a:pt x="11744" y="2401947"/>
                  <a:pt x="0" y="2192866"/>
                </a:cubicBezTo>
                <a:cubicBezTo>
                  <a:pt x="-11744" y="1983785"/>
                  <a:pt x="28573" y="1746990"/>
                  <a:pt x="0" y="1586035"/>
                </a:cubicBezTo>
                <a:cubicBezTo>
                  <a:pt x="-28573" y="1425080"/>
                  <a:pt x="-2155" y="1065578"/>
                  <a:pt x="0" y="813705"/>
                </a:cubicBezTo>
                <a:cubicBezTo>
                  <a:pt x="2155" y="561832"/>
                  <a:pt x="26193" y="170503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36036297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68582" tIns="34291" rIns="68582" bIns="34291" anchor="t" anchorCtr="0" upright="1">
            <a:noAutofit/>
          </a:bodyPr>
          <a:lstStyle/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500" b="1" dirty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Donnerstag, </a:t>
            </a:r>
            <a:r>
              <a:rPr lang="de-DE" sz="1500" b="1" dirty="0" smtClean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04.12.2025</a:t>
            </a:r>
            <a:endParaRPr lang="de-DE" sz="1500" b="1" dirty="0">
              <a:latin typeface="Rockwell" panose="02060603020205020403" pitchFamily="18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750" dirty="0">
                <a:solidFill>
                  <a:srgbClr val="92D05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65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		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900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35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900" dirty="0">
              <a:latin typeface="Calibri" panose="020F0502020204030204" pitchFamily="34" charset="0"/>
              <a:ea typeface="MS Mincho" panose="020B0400000000000000" pitchFamily="49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b="1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b="1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            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7" name="Tabelle 2">
            <a:extLst>
              <a:ext uri="{FF2B5EF4-FFF2-40B4-BE49-F238E27FC236}">
                <a16:creationId xmlns:a16="http://schemas.microsoft.com/office/drawing/2014/main" id="{B38BBAD7-C3BC-4925-B7D6-A3B09832C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30986"/>
              </p:ext>
            </p:extLst>
          </p:nvPr>
        </p:nvGraphicFramePr>
        <p:xfrm>
          <a:off x="980443" y="9218319"/>
          <a:ext cx="4037508" cy="75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836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  <a:gridCol w="1345836">
                  <a:extLst>
                    <a:ext uri="{9D8B030D-6E8A-4147-A177-3AD203B41FA5}">
                      <a16:colId xmlns:a16="http://schemas.microsoft.com/office/drawing/2014/main" val="1185375180"/>
                    </a:ext>
                  </a:extLst>
                </a:gridCol>
                <a:gridCol w="1345836">
                  <a:extLst>
                    <a:ext uri="{9D8B030D-6E8A-4147-A177-3AD203B41FA5}">
                      <a16:colId xmlns:a16="http://schemas.microsoft.com/office/drawing/2014/main" val="4270257547"/>
                    </a:ext>
                  </a:extLst>
                </a:gridCol>
              </a:tblGrid>
              <a:tr h="756992">
                <a:tc>
                  <a:txBody>
                    <a:bodyPr/>
                    <a:lstStyle/>
                    <a:p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1: D-A1-7-J-G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2:G-I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Dessert: G-C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18" name="Tabelle 2">
            <a:extLst>
              <a:ext uri="{FF2B5EF4-FFF2-40B4-BE49-F238E27FC236}">
                <a16:creationId xmlns:a16="http://schemas.microsoft.com/office/drawing/2014/main" id="{3C888DD3-A1D4-464D-9B08-1EB28E677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13812"/>
              </p:ext>
            </p:extLst>
          </p:nvPr>
        </p:nvGraphicFramePr>
        <p:xfrm>
          <a:off x="984612" y="8531554"/>
          <a:ext cx="4037509" cy="56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509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Nachspeise(1-2) 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Kaiserschmarren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mit Apfelmus, Zimt u. Zucker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19" name="Tabelle 2">
            <a:extLst>
              <a:ext uri="{FF2B5EF4-FFF2-40B4-BE49-F238E27FC236}">
                <a16:creationId xmlns:a16="http://schemas.microsoft.com/office/drawing/2014/main" id="{99F5FB1A-5F52-41F9-8DA5-7A11726E1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04169"/>
              </p:ext>
            </p:extLst>
          </p:nvPr>
        </p:nvGraphicFramePr>
        <p:xfrm>
          <a:off x="984613" y="7537827"/>
          <a:ext cx="4037507" cy="993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507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993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Veggie</a:t>
                      </a:r>
                      <a:r>
                        <a:rPr lang="de-DE" sz="1600" b="1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-Menü (2)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Hausgemachter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Linsen-Gemüse-Brätling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mit Kräuter-Remoulade,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Hamburger Kartoffelsalat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20" name="Tabelle 2">
            <a:extLst>
              <a:ext uri="{FF2B5EF4-FFF2-40B4-BE49-F238E27FC236}">
                <a16:creationId xmlns:a16="http://schemas.microsoft.com/office/drawing/2014/main" id="{E89FA1D4-A512-42E3-8540-BEC89482F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36715"/>
              </p:ext>
            </p:extLst>
          </p:nvPr>
        </p:nvGraphicFramePr>
        <p:xfrm>
          <a:off x="984614" y="6332223"/>
          <a:ext cx="4136624" cy="109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Menü (1)</a:t>
                      </a:r>
                      <a:r>
                        <a:rPr lang="de-DE" sz="14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Geb.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1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pan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Seelachsfilet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mit Kräuter-Remoulade,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Hamburger- Kartoffelsalat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endParaRPr lang="de-DE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sp>
        <p:nvSpPr>
          <p:cNvPr id="121" name="Text Box 2">
            <a:extLst>
              <a:ext uri="{FF2B5EF4-FFF2-40B4-BE49-F238E27FC236}">
                <a16:creationId xmlns:a16="http://schemas.microsoft.com/office/drawing/2014/main" id="{C3750CAD-5855-40EA-B80B-7B38C9ADD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403" y="5970045"/>
            <a:ext cx="4280030" cy="4137483"/>
          </a:xfrm>
          <a:custGeom>
            <a:avLst/>
            <a:gdLst>
              <a:gd name="connsiteX0" fmla="*/ 0 w 4280030"/>
              <a:gd name="connsiteY0" fmla="*/ 0 h 4137483"/>
              <a:gd name="connsiteX1" fmla="*/ 611433 w 4280030"/>
              <a:gd name="connsiteY1" fmla="*/ 0 h 4137483"/>
              <a:gd name="connsiteX2" fmla="*/ 1137265 w 4280030"/>
              <a:gd name="connsiteY2" fmla="*/ 0 h 4137483"/>
              <a:gd name="connsiteX3" fmla="*/ 1663097 w 4280030"/>
              <a:gd name="connsiteY3" fmla="*/ 0 h 4137483"/>
              <a:gd name="connsiteX4" fmla="*/ 2360131 w 4280030"/>
              <a:gd name="connsiteY4" fmla="*/ 0 h 4137483"/>
              <a:gd name="connsiteX5" fmla="*/ 2843163 w 4280030"/>
              <a:gd name="connsiteY5" fmla="*/ 0 h 4137483"/>
              <a:gd name="connsiteX6" fmla="*/ 3411795 w 4280030"/>
              <a:gd name="connsiteY6" fmla="*/ 0 h 4137483"/>
              <a:gd name="connsiteX7" fmla="*/ 4280030 w 4280030"/>
              <a:gd name="connsiteY7" fmla="*/ 0 h 4137483"/>
              <a:gd name="connsiteX8" fmla="*/ 4280030 w 4280030"/>
              <a:gd name="connsiteY8" fmla="*/ 648206 h 4137483"/>
              <a:gd name="connsiteX9" fmla="*/ 4280030 w 4280030"/>
              <a:gd name="connsiteY9" fmla="*/ 1337786 h 4137483"/>
              <a:gd name="connsiteX10" fmla="*/ 4280030 w 4280030"/>
              <a:gd name="connsiteY10" fmla="*/ 1985992 h 4137483"/>
              <a:gd name="connsiteX11" fmla="*/ 4280030 w 4280030"/>
              <a:gd name="connsiteY11" fmla="*/ 2675572 h 4137483"/>
              <a:gd name="connsiteX12" fmla="*/ 4280030 w 4280030"/>
              <a:gd name="connsiteY12" fmla="*/ 3447902 h 4137483"/>
              <a:gd name="connsiteX13" fmla="*/ 4280030 w 4280030"/>
              <a:gd name="connsiteY13" fmla="*/ 4137483 h 4137483"/>
              <a:gd name="connsiteX14" fmla="*/ 3668597 w 4280030"/>
              <a:gd name="connsiteY14" fmla="*/ 4137483 h 4137483"/>
              <a:gd name="connsiteX15" fmla="*/ 3099965 w 4280030"/>
              <a:gd name="connsiteY15" fmla="*/ 4137483 h 4137483"/>
              <a:gd name="connsiteX16" fmla="*/ 2531332 w 4280030"/>
              <a:gd name="connsiteY16" fmla="*/ 4137483 h 4137483"/>
              <a:gd name="connsiteX17" fmla="*/ 1834299 w 4280030"/>
              <a:gd name="connsiteY17" fmla="*/ 4137483 h 4137483"/>
              <a:gd name="connsiteX18" fmla="*/ 1180065 w 4280030"/>
              <a:gd name="connsiteY18" fmla="*/ 4137483 h 4137483"/>
              <a:gd name="connsiteX19" fmla="*/ 0 w 4280030"/>
              <a:gd name="connsiteY19" fmla="*/ 4137483 h 4137483"/>
              <a:gd name="connsiteX20" fmla="*/ 0 w 4280030"/>
              <a:gd name="connsiteY20" fmla="*/ 3447903 h 4137483"/>
              <a:gd name="connsiteX21" fmla="*/ 0 w 4280030"/>
              <a:gd name="connsiteY21" fmla="*/ 2799697 h 4137483"/>
              <a:gd name="connsiteX22" fmla="*/ 0 w 4280030"/>
              <a:gd name="connsiteY22" fmla="*/ 2192866 h 4137483"/>
              <a:gd name="connsiteX23" fmla="*/ 0 w 4280030"/>
              <a:gd name="connsiteY23" fmla="*/ 1503285 h 4137483"/>
              <a:gd name="connsiteX24" fmla="*/ 0 w 4280030"/>
              <a:gd name="connsiteY24" fmla="*/ 730955 h 4137483"/>
              <a:gd name="connsiteX25" fmla="*/ 0 w 4280030"/>
              <a:gd name="connsiteY25" fmla="*/ 0 h 413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80030" h="4137483" fill="none" extrusionOk="0">
                <a:moveTo>
                  <a:pt x="0" y="0"/>
                </a:moveTo>
                <a:cubicBezTo>
                  <a:pt x="241604" y="16177"/>
                  <a:pt x="455320" y="-8430"/>
                  <a:pt x="611433" y="0"/>
                </a:cubicBezTo>
                <a:cubicBezTo>
                  <a:pt x="767546" y="8430"/>
                  <a:pt x="929519" y="8059"/>
                  <a:pt x="1137265" y="0"/>
                </a:cubicBezTo>
                <a:cubicBezTo>
                  <a:pt x="1345011" y="-8059"/>
                  <a:pt x="1539665" y="18359"/>
                  <a:pt x="1663097" y="0"/>
                </a:cubicBezTo>
                <a:cubicBezTo>
                  <a:pt x="1786529" y="-18359"/>
                  <a:pt x="2139958" y="20285"/>
                  <a:pt x="2360131" y="0"/>
                </a:cubicBezTo>
                <a:cubicBezTo>
                  <a:pt x="2580304" y="-20285"/>
                  <a:pt x="2734444" y="23538"/>
                  <a:pt x="2843163" y="0"/>
                </a:cubicBezTo>
                <a:cubicBezTo>
                  <a:pt x="2951882" y="-23538"/>
                  <a:pt x="3222526" y="-23871"/>
                  <a:pt x="3411795" y="0"/>
                </a:cubicBezTo>
                <a:cubicBezTo>
                  <a:pt x="3601064" y="23871"/>
                  <a:pt x="4015812" y="-8694"/>
                  <a:pt x="4280030" y="0"/>
                </a:cubicBezTo>
                <a:cubicBezTo>
                  <a:pt x="4299047" y="160021"/>
                  <a:pt x="4301461" y="334807"/>
                  <a:pt x="4280030" y="648206"/>
                </a:cubicBezTo>
                <a:cubicBezTo>
                  <a:pt x="4258599" y="961605"/>
                  <a:pt x="4302579" y="1037135"/>
                  <a:pt x="4280030" y="1337786"/>
                </a:cubicBezTo>
                <a:cubicBezTo>
                  <a:pt x="4257481" y="1638437"/>
                  <a:pt x="4255291" y="1803389"/>
                  <a:pt x="4280030" y="1985992"/>
                </a:cubicBezTo>
                <a:cubicBezTo>
                  <a:pt x="4304769" y="2168595"/>
                  <a:pt x="4301779" y="2431800"/>
                  <a:pt x="4280030" y="2675572"/>
                </a:cubicBezTo>
                <a:cubicBezTo>
                  <a:pt x="4258281" y="2919344"/>
                  <a:pt x="4314560" y="3183882"/>
                  <a:pt x="4280030" y="3447902"/>
                </a:cubicBezTo>
                <a:cubicBezTo>
                  <a:pt x="4245501" y="3711922"/>
                  <a:pt x="4311294" y="3911873"/>
                  <a:pt x="4280030" y="4137483"/>
                </a:cubicBezTo>
                <a:cubicBezTo>
                  <a:pt x="4014579" y="4136958"/>
                  <a:pt x="3889921" y="4152879"/>
                  <a:pt x="3668597" y="4137483"/>
                </a:cubicBezTo>
                <a:cubicBezTo>
                  <a:pt x="3447273" y="4122087"/>
                  <a:pt x="3312296" y="4158667"/>
                  <a:pt x="3099965" y="4137483"/>
                </a:cubicBezTo>
                <a:cubicBezTo>
                  <a:pt x="2887634" y="4116299"/>
                  <a:pt x="2756807" y="4114001"/>
                  <a:pt x="2531332" y="4137483"/>
                </a:cubicBezTo>
                <a:cubicBezTo>
                  <a:pt x="2305857" y="4160965"/>
                  <a:pt x="2094290" y="4120121"/>
                  <a:pt x="1834299" y="4137483"/>
                </a:cubicBezTo>
                <a:cubicBezTo>
                  <a:pt x="1574308" y="4154845"/>
                  <a:pt x="1318117" y="4119748"/>
                  <a:pt x="1180065" y="4137483"/>
                </a:cubicBezTo>
                <a:cubicBezTo>
                  <a:pt x="1042013" y="4155218"/>
                  <a:pt x="475482" y="4178472"/>
                  <a:pt x="0" y="4137483"/>
                </a:cubicBezTo>
                <a:cubicBezTo>
                  <a:pt x="25080" y="3822047"/>
                  <a:pt x="-32233" y="3758482"/>
                  <a:pt x="0" y="3447903"/>
                </a:cubicBezTo>
                <a:cubicBezTo>
                  <a:pt x="32233" y="3137324"/>
                  <a:pt x="-6357" y="2975887"/>
                  <a:pt x="0" y="2799697"/>
                </a:cubicBezTo>
                <a:cubicBezTo>
                  <a:pt x="6357" y="2623507"/>
                  <a:pt x="-11270" y="2433096"/>
                  <a:pt x="0" y="2192866"/>
                </a:cubicBezTo>
                <a:cubicBezTo>
                  <a:pt x="11270" y="1952636"/>
                  <a:pt x="-24514" y="1743216"/>
                  <a:pt x="0" y="1503285"/>
                </a:cubicBezTo>
                <a:cubicBezTo>
                  <a:pt x="24514" y="1263354"/>
                  <a:pt x="-29215" y="897683"/>
                  <a:pt x="0" y="730955"/>
                </a:cubicBezTo>
                <a:cubicBezTo>
                  <a:pt x="29215" y="564227"/>
                  <a:pt x="-24484" y="207837"/>
                  <a:pt x="0" y="0"/>
                </a:cubicBezTo>
                <a:close/>
              </a:path>
              <a:path w="4280030" h="4137483" stroke="0" extrusionOk="0">
                <a:moveTo>
                  <a:pt x="0" y="0"/>
                </a:moveTo>
                <a:cubicBezTo>
                  <a:pt x="182263" y="18234"/>
                  <a:pt x="346498" y="25108"/>
                  <a:pt x="525832" y="0"/>
                </a:cubicBezTo>
                <a:cubicBezTo>
                  <a:pt x="705166" y="-25108"/>
                  <a:pt x="860181" y="-6287"/>
                  <a:pt x="1094465" y="0"/>
                </a:cubicBezTo>
                <a:cubicBezTo>
                  <a:pt x="1328749" y="6287"/>
                  <a:pt x="1478567" y="8628"/>
                  <a:pt x="1663097" y="0"/>
                </a:cubicBezTo>
                <a:cubicBezTo>
                  <a:pt x="1847627" y="-8628"/>
                  <a:pt x="1991637" y="-22499"/>
                  <a:pt x="2146129" y="0"/>
                </a:cubicBezTo>
                <a:cubicBezTo>
                  <a:pt x="2300621" y="22499"/>
                  <a:pt x="2504068" y="20688"/>
                  <a:pt x="2671962" y="0"/>
                </a:cubicBezTo>
                <a:cubicBezTo>
                  <a:pt x="2839856" y="-20688"/>
                  <a:pt x="2947915" y="-13181"/>
                  <a:pt x="3197794" y="0"/>
                </a:cubicBezTo>
                <a:cubicBezTo>
                  <a:pt x="3447673" y="13181"/>
                  <a:pt x="3479247" y="3261"/>
                  <a:pt x="3680826" y="0"/>
                </a:cubicBezTo>
                <a:cubicBezTo>
                  <a:pt x="3882405" y="-3261"/>
                  <a:pt x="4022587" y="-8837"/>
                  <a:pt x="4280030" y="0"/>
                </a:cubicBezTo>
                <a:cubicBezTo>
                  <a:pt x="4289124" y="156260"/>
                  <a:pt x="4295453" y="513649"/>
                  <a:pt x="4280030" y="772330"/>
                </a:cubicBezTo>
                <a:cubicBezTo>
                  <a:pt x="4264608" y="1031011"/>
                  <a:pt x="4267713" y="1057504"/>
                  <a:pt x="4280030" y="1337786"/>
                </a:cubicBezTo>
                <a:cubicBezTo>
                  <a:pt x="4292347" y="1618068"/>
                  <a:pt x="4258152" y="1651526"/>
                  <a:pt x="4280030" y="1903242"/>
                </a:cubicBezTo>
                <a:cubicBezTo>
                  <a:pt x="4301908" y="2154958"/>
                  <a:pt x="4302059" y="2263381"/>
                  <a:pt x="4280030" y="2510073"/>
                </a:cubicBezTo>
                <a:cubicBezTo>
                  <a:pt x="4258001" y="2756765"/>
                  <a:pt x="4250731" y="2862229"/>
                  <a:pt x="4280030" y="3158279"/>
                </a:cubicBezTo>
                <a:cubicBezTo>
                  <a:pt x="4309329" y="3454329"/>
                  <a:pt x="4314275" y="3770429"/>
                  <a:pt x="4280030" y="4137483"/>
                </a:cubicBezTo>
                <a:cubicBezTo>
                  <a:pt x="4005134" y="4118224"/>
                  <a:pt x="3929093" y="4111905"/>
                  <a:pt x="3668597" y="4137483"/>
                </a:cubicBezTo>
                <a:cubicBezTo>
                  <a:pt x="3408101" y="4163061"/>
                  <a:pt x="3276627" y="4156873"/>
                  <a:pt x="3014364" y="4137483"/>
                </a:cubicBezTo>
                <a:cubicBezTo>
                  <a:pt x="2752101" y="4118093"/>
                  <a:pt x="2554455" y="4109977"/>
                  <a:pt x="2402931" y="4137483"/>
                </a:cubicBezTo>
                <a:cubicBezTo>
                  <a:pt x="2251407" y="4164989"/>
                  <a:pt x="1994639" y="4139307"/>
                  <a:pt x="1748698" y="4137483"/>
                </a:cubicBezTo>
                <a:cubicBezTo>
                  <a:pt x="1502757" y="4135659"/>
                  <a:pt x="1380553" y="4127277"/>
                  <a:pt x="1180065" y="4137483"/>
                </a:cubicBezTo>
                <a:cubicBezTo>
                  <a:pt x="979577" y="4147689"/>
                  <a:pt x="900969" y="4129133"/>
                  <a:pt x="697033" y="4137483"/>
                </a:cubicBezTo>
                <a:cubicBezTo>
                  <a:pt x="493097" y="4145833"/>
                  <a:pt x="238810" y="4113671"/>
                  <a:pt x="0" y="4137483"/>
                </a:cubicBezTo>
                <a:cubicBezTo>
                  <a:pt x="32787" y="3946966"/>
                  <a:pt x="-26020" y="3589004"/>
                  <a:pt x="0" y="3406528"/>
                </a:cubicBezTo>
                <a:cubicBezTo>
                  <a:pt x="26020" y="3224052"/>
                  <a:pt x="-4181" y="2971660"/>
                  <a:pt x="0" y="2841072"/>
                </a:cubicBezTo>
                <a:cubicBezTo>
                  <a:pt x="4181" y="2710484"/>
                  <a:pt x="11744" y="2401947"/>
                  <a:pt x="0" y="2192866"/>
                </a:cubicBezTo>
                <a:cubicBezTo>
                  <a:pt x="-11744" y="1983785"/>
                  <a:pt x="28573" y="1746990"/>
                  <a:pt x="0" y="1586035"/>
                </a:cubicBezTo>
                <a:cubicBezTo>
                  <a:pt x="-28573" y="1425080"/>
                  <a:pt x="-2155" y="1065578"/>
                  <a:pt x="0" y="813705"/>
                </a:cubicBezTo>
                <a:cubicBezTo>
                  <a:pt x="2155" y="561832"/>
                  <a:pt x="26193" y="170503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36036297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vert="horz" wrap="square" lIns="68582" tIns="34291" rIns="68582" bIns="34291" anchor="t" anchorCtr="0" upright="1">
            <a:noAutofit/>
          </a:bodyPr>
          <a:lstStyle/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500" b="1" dirty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Freitag , </a:t>
            </a:r>
            <a:r>
              <a:rPr lang="de-DE" sz="1500" b="1" dirty="0" smtClean="0">
                <a:latin typeface="Rockwell" panose="02060603020205020403" pitchFamily="18" charset="0"/>
                <a:ea typeface="MS Mincho" panose="020B0400000000000000" pitchFamily="49" charset="-128"/>
                <a:cs typeface="Calibri" panose="020F0502020204030204" pitchFamily="34" charset="0"/>
              </a:rPr>
              <a:t>05.12.2025</a:t>
            </a:r>
            <a:endParaRPr lang="de-DE" sz="1500" b="1" dirty="0">
              <a:latin typeface="Rockwell" panose="02060603020205020403" pitchFamily="18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750" dirty="0">
                <a:solidFill>
                  <a:srgbClr val="92D05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65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		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900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35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900" dirty="0">
              <a:latin typeface="Calibri" panose="020F0502020204030204" pitchFamily="34" charset="0"/>
              <a:ea typeface="MS Mincho" panose="020B0400000000000000" pitchFamily="49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12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	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b="1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 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-67628" algn="l"/>
              </a:tabLst>
            </a:pPr>
            <a:r>
              <a:rPr lang="de-DE" sz="600" b="1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            </a:t>
            </a:r>
            <a:endParaRPr lang="de-DE" sz="825" dirty="0">
              <a:latin typeface="Calibri" panose="020F050202020403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22" name="Tabelle 2">
            <a:extLst>
              <a:ext uri="{FF2B5EF4-FFF2-40B4-BE49-F238E27FC236}">
                <a16:creationId xmlns:a16="http://schemas.microsoft.com/office/drawing/2014/main" id="{7738B415-53B2-4D71-9321-2C5A76D17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07699"/>
              </p:ext>
            </p:extLst>
          </p:nvPr>
        </p:nvGraphicFramePr>
        <p:xfrm>
          <a:off x="5472315" y="9346767"/>
          <a:ext cx="4136622" cy="62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87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  <a:gridCol w="1378874">
                  <a:extLst>
                    <a:ext uri="{9D8B030D-6E8A-4147-A177-3AD203B41FA5}">
                      <a16:colId xmlns:a16="http://schemas.microsoft.com/office/drawing/2014/main" val="1185375180"/>
                    </a:ext>
                  </a:extLst>
                </a:gridCol>
                <a:gridCol w="1378874">
                  <a:extLst>
                    <a:ext uri="{9D8B030D-6E8A-4147-A177-3AD203B41FA5}">
                      <a16:colId xmlns:a16="http://schemas.microsoft.com/office/drawing/2014/main" val="4270257547"/>
                    </a:ext>
                  </a:extLst>
                </a:gridCol>
              </a:tblGrid>
              <a:tr h="628544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1:A1-7-H8-G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2:H8-G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Dessert:G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23" name="Tabelle 2">
            <a:extLst>
              <a:ext uri="{FF2B5EF4-FFF2-40B4-BE49-F238E27FC236}">
                <a16:creationId xmlns:a16="http://schemas.microsoft.com/office/drawing/2014/main" id="{CD9DB8DC-454C-44AA-85F7-03EAB9653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27865"/>
              </p:ext>
            </p:extLst>
          </p:nvPr>
        </p:nvGraphicFramePr>
        <p:xfrm>
          <a:off x="5476482" y="8531554"/>
          <a:ext cx="4119923" cy="78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923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73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Nachspeise(1-2) 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Hausgemachter</a:t>
                      </a:r>
                      <a:r>
                        <a:rPr lang="de-DE" sz="1400" b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Kirsch-Streusel-Kuchen</a:t>
                      </a:r>
                      <a:endParaRPr lang="de-DE" sz="1400" b="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24" name="Tabelle 2">
            <a:extLst>
              <a:ext uri="{FF2B5EF4-FFF2-40B4-BE49-F238E27FC236}">
                <a16:creationId xmlns:a16="http://schemas.microsoft.com/office/drawing/2014/main" id="{FEC74358-8936-4B2D-9668-DBA3C2D89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33115"/>
              </p:ext>
            </p:extLst>
          </p:nvPr>
        </p:nvGraphicFramePr>
        <p:xfrm>
          <a:off x="5476481" y="7426917"/>
          <a:ext cx="4136624" cy="109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Veggie</a:t>
                      </a:r>
                      <a:r>
                        <a:rPr lang="de-DE" sz="1600" b="1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-Menü(2)</a:t>
                      </a:r>
                      <a:r>
                        <a:rPr lang="de-DE" sz="1400" b="1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non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Ebly</a:t>
                      </a:r>
                      <a:r>
                        <a:rPr lang="de-DE" sz="14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-Gemüse-Curry-Marrakesch- </a:t>
                      </a:r>
                      <a:r>
                        <a:rPr lang="de-DE" sz="14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in orientalischer Currysoße, Reis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Bunte Blattsalate mit Himbeerdressing</a:t>
                      </a:r>
                      <a:endParaRPr lang="de-DE" sz="1400" b="1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graphicFrame>
        <p:nvGraphicFramePr>
          <p:cNvPr id="125" name="Tabelle 2">
            <a:extLst>
              <a:ext uri="{FF2B5EF4-FFF2-40B4-BE49-F238E27FC236}">
                <a16:creationId xmlns:a16="http://schemas.microsoft.com/office/drawing/2014/main" id="{0031EDCC-7D23-4FEA-A6C7-9D12F03D2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28376"/>
              </p:ext>
            </p:extLst>
          </p:nvPr>
        </p:nvGraphicFramePr>
        <p:xfrm>
          <a:off x="5476481" y="6224016"/>
          <a:ext cx="4136624" cy="1313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624">
                  <a:extLst>
                    <a:ext uri="{9D8B030D-6E8A-4147-A177-3AD203B41FA5}">
                      <a16:colId xmlns:a16="http://schemas.microsoft.com/office/drawing/2014/main" val="2713635784"/>
                    </a:ext>
                  </a:extLst>
                </a:gridCol>
              </a:tblGrid>
              <a:tr h="1313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6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Menü (1) 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Hähnchencurry</a:t>
                      </a:r>
                      <a:r>
                        <a:rPr lang="de-DE" sz="1400" b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Thailand-Art in Zitronengras-Cocos </a:t>
                      </a:r>
                      <a:r>
                        <a:rPr lang="de-DE" sz="14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–Soße</a:t>
                      </a:r>
                      <a:r>
                        <a:rPr lang="de-DE" sz="1400" b="1" u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mit Gemüse und</a:t>
                      </a:r>
                      <a:r>
                        <a:rPr lang="de-DE" sz="14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Reis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4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Bunte Blattsalate mit Himbeerdressing</a:t>
                      </a:r>
                      <a:endParaRPr lang="de-DE" sz="1400" b="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-67628" algn="l"/>
                        </a:tabLs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 panose="020B0400000000000000" pitchFamily="49" charset="-128"/>
                          <a:cs typeface="Calibri" panose="020F0502020204030204" pitchFamily="34" charset="0"/>
                        </a:rPr>
                        <a:t>	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 panose="020B0400000000000000" pitchFamily="49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41219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FD82249-5937-4A27-7305-BB7D394EEC26}"/>
              </a:ext>
            </a:extLst>
          </p:cNvPr>
          <p:cNvSpPr txBox="1"/>
          <p:nvPr/>
        </p:nvSpPr>
        <p:spPr>
          <a:xfrm>
            <a:off x="-1049867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2517" y="8170497"/>
            <a:ext cx="2572735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8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BASF_CONVERTED_TO_TAGS" val="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364</Words>
  <Application>Microsoft Office PowerPoint</Application>
  <PresentationFormat>Benutzerdefiniert</PresentationFormat>
  <Paragraphs>130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MS Mincho</vt:lpstr>
      <vt:lpstr>Rockwell</vt:lpstr>
      <vt:lpstr>Times New Roman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niklas.bauer@basf.com</dc:creator>
  <cp:lastModifiedBy>Kai Andreas Menzel</cp:lastModifiedBy>
  <cp:revision>166</cp:revision>
  <cp:lastPrinted>2021-11-01T06:34:39Z</cp:lastPrinted>
  <dcterms:created xsi:type="dcterms:W3CDTF">2021-01-01T18:52:18Z</dcterms:created>
  <dcterms:modified xsi:type="dcterms:W3CDTF">2025-08-28T12:30:40Z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c00982-80e1-41e6-a03a-12f4ca954faf_Enabled">
    <vt:lpwstr>True</vt:lpwstr>
  </property>
  <property fmtid="{D5CDD505-2E9C-101B-9397-08002B2CF9AE}" pid="3" name="MSIP_Label_c8c00982-80e1-41e6-a03a-12f4ca954faf_SiteId">
    <vt:lpwstr>ecaa386b-c8df-4ce0-ad01-740cbdb5ba55</vt:lpwstr>
  </property>
  <property fmtid="{D5CDD505-2E9C-101B-9397-08002B2CF9AE}" pid="4" name="MSIP_Label_c8c00982-80e1-41e6-a03a-12f4ca954faf_Owner">
    <vt:lpwstr>BauerN3@basfad.basf.net</vt:lpwstr>
  </property>
  <property fmtid="{D5CDD505-2E9C-101B-9397-08002B2CF9AE}" pid="5" name="MSIP_Label_c8c00982-80e1-41e6-a03a-12f4ca954faf_SetDate">
    <vt:lpwstr>2021-01-01T19:02:32.2091334Z</vt:lpwstr>
  </property>
  <property fmtid="{D5CDD505-2E9C-101B-9397-08002B2CF9AE}" pid="6" name="MSIP_Label_c8c00982-80e1-41e6-a03a-12f4ca954faf_Name">
    <vt:lpwstr>Internal</vt:lpwstr>
  </property>
  <property fmtid="{D5CDD505-2E9C-101B-9397-08002B2CF9AE}" pid="7" name="MSIP_Label_c8c00982-80e1-41e6-a03a-12f4ca954faf_Application">
    <vt:lpwstr>Microsoft Azure Information Protection</vt:lpwstr>
  </property>
  <property fmtid="{D5CDD505-2E9C-101B-9397-08002B2CF9AE}" pid="8" name="MSIP_Label_c8c00982-80e1-41e6-a03a-12f4ca954faf_ActionId">
    <vt:lpwstr>60af9492-7053-4e0b-b5eb-e38eb0d327b7</vt:lpwstr>
  </property>
  <property fmtid="{D5CDD505-2E9C-101B-9397-08002B2CF9AE}" pid="9" name="MSIP_Label_c8c00982-80e1-41e6-a03a-12f4ca954faf_Extended_MSFT_Method">
    <vt:lpwstr>Automatic</vt:lpwstr>
  </property>
  <property fmtid="{D5CDD505-2E9C-101B-9397-08002B2CF9AE}" pid="10" name="MSIP_Label_06530cf4-8573-4c29-a912-bbcdac835909_Enabled">
    <vt:lpwstr>True</vt:lpwstr>
  </property>
  <property fmtid="{D5CDD505-2E9C-101B-9397-08002B2CF9AE}" pid="11" name="MSIP_Label_06530cf4-8573-4c29-a912-bbcdac835909_SiteId">
    <vt:lpwstr>ecaa386b-c8df-4ce0-ad01-740cbdb5ba55</vt:lpwstr>
  </property>
  <property fmtid="{D5CDD505-2E9C-101B-9397-08002B2CF9AE}" pid="12" name="MSIP_Label_06530cf4-8573-4c29-a912-bbcdac835909_Owner">
    <vt:lpwstr>BauerN3@basfad.basf.net</vt:lpwstr>
  </property>
  <property fmtid="{D5CDD505-2E9C-101B-9397-08002B2CF9AE}" pid="13" name="MSIP_Label_06530cf4-8573-4c29-a912-bbcdac835909_SetDate">
    <vt:lpwstr>2021-01-01T19:02:32.2091334Z</vt:lpwstr>
  </property>
  <property fmtid="{D5CDD505-2E9C-101B-9397-08002B2CF9AE}" pid="14" name="MSIP_Label_06530cf4-8573-4c29-a912-bbcdac835909_Name">
    <vt:lpwstr>Unprotected</vt:lpwstr>
  </property>
  <property fmtid="{D5CDD505-2E9C-101B-9397-08002B2CF9AE}" pid="15" name="MSIP_Label_06530cf4-8573-4c29-a912-bbcdac835909_Application">
    <vt:lpwstr>Microsoft Azure Information Protection</vt:lpwstr>
  </property>
  <property fmtid="{D5CDD505-2E9C-101B-9397-08002B2CF9AE}" pid="16" name="MSIP_Label_06530cf4-8573-4c29-a912-bbcdac835909_ActionId">
    <vt:lpwstr>60af9492-7053-4e0b-b5eb-e38eb0d327b7</vt:lpwstr>
  </property>
  <property fmtid="{D5CDD505-2E9C-101B-9397-08002B2CF9AE}" pid="17" name="MSIP_Label_06530cf4-8573-4c29-a912-bbcdac835909_Parent">
    <vt:lpwstr>c8c00982-80e1-41e6-a03a-12f4ca954faf</vt:lpwstr>
  </property>
  <property fmtid="{D5CDD505-2E9C-101B-9397-08002B2CF9AE}" pid="18" name="MSIP_Label_06530cf4-8573-4c29-a912-bbcdac835909_Extended_MSFT_Method">
    <vt:lpwstr>Automatic</vt:lpwstr>
  </property>
  <property fmtid="{D5CDD505-2E9C-101B-9397-08002B2CF9AE}" pid="19" name="Sensitivity">
    <vt:lpwstr>Internal Unprotected</vt:lpwstr>
  </property>
  <property fmtid="{D5CDD505-2E9C-101B-9397-08002B2CF9AE}" pid="20" name="Classification_to_AIP">
    <vt:i4>0</vt:i4>
  </property>
</Properties>
</file>